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Ubuntu"/>
      <p:regular r:id="rId64"/>
      <p:bold r:id="rId65"/>
      <p:italic r:id="rId66"/>
      <p:boldItalic r:id="rId67"/>
    </p:embeddedFont>
    <p:embeddedFont>
      <p:font typeface="Proxima Nova"/>
      <p:regular r:id="rId68"/>
      <p:bold r:id="rId69"/>
      <p:italic r:id="rId70"/>
      <p:boldItalic r:id="rId71"/>
    </p:embeddedFont>
    <p:embeddedFont>
      <p:font typeface="Roboto Medium"/>
      <p:regular r:id="rId72"/>
      <p:bold r:id="rId73"/>
      <p:italic r:id="rId74"/>
      <p:boldItalic r:id="rId75"/>
    </p:embeddedFont>
    <p:embeddedFont>
      <p:font typeface="Nunito"/>
      <p:regular r:id="rId76"/>
      <p:bold r:id="rId77"/>
      <p:italic r:id="rId78"/>
      <p:boldItalic r:id="rId79"/>
    </p:embeddedFont>
    <p:embeddedFont>
      <p:font typeface="Amatic SC"/>
      <p:regular r:id="rId80"/>
      <p:bold r:id="rId81"/>
    </p:embeddedFont>
    <p:embeddedFont>
      <p:font typeface="Anaheim"/>
      <p:regular r:id="rId82"/>
      <p:bold r:id="rId83"/>
    </p:embeddedFont>
    <p:embeddedFont>
      <p:font typeface="Bebas Neue"/>
      <p:regular r:id="rId84"/>
    </p:embeddedFont>
    <p:embeddedFont>
      <p:font typeface="Proxima Nova Semibold"/>
      <p:regular r:id="rId85"/>
      <p:bold r:id="rId86"/>
      <p:boldItalic r:id="rId87"/>
    </p:embeddedFont>
    <p:embeddedFont>
      <p:font typeface="PT Sans"/>
      <p:regular r:id="rId88"/>
      <p:bold r:id="rId89"/>
      <p:italic r:id="rId90"/>
      <p:boldItalic r:id="rId91"/>
    </p:embeddedFont>
    <p:embeddedFont>
      <p:font typeface="Exo"/>
      <p:regular r:id="rId92"/>
      <p:bold r:id="rId93"/>
      <p:italic r:id="rId94"/>
      <p:boldItalic r:id="rId9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59E343-E215-41C3-85D3-4A63CDF93BA6}">
  <a:tblStyle styleId="{D659E343-E215-41C3-85D3-4A63CDF93BA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754E882-B807-44F6-A10C-27F0D3AE0013}"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ebasNeue-regular.fntdata"/><Relationship Id="rId83" Type="http://schemas.openxmlformats.org/officeDocument/2006/relationships/font" Target="fonts/Anaheim-bold.fntdata"/><Relationship Id="rId42" Type="http://schemas.openxmlformats.org/officeDocument/2006/relationships/slide" Target="slides/slide36.xml"/><Relationship Id="rId86" Type="http://schemas.openxmlformats.org/officeDocument/2006/relationships/font" Target="fonts/ProximaNovaSemibold-bold.fntdata"/><Relationship Id="rId41" Type="http://schemas.openxmlformats.org/officeDocument/2006/relationships/slide" Target="slides/slide35.xml"/><Relationship Id="rId85" Type="http://schemas.openxmlformats.org/officeDocument/2006/relationships/font" Target="fonts/ProximaNovaSemibold-regular.fntdata"/><Relationship Id="rId44" Type="http://schemas.openxmlformats.org/officeDocument/2006/relationships/slide" Target="slides/slide38.xml"/><Relationship Id="rId88" Type="http://schemas.openxmlformats.org/officeDocument/2006/relationships/font" Target="fonts/PTSans-regular.fntdata"/><Relationship Id="rId43" Type="http://schemas.openxmlformats.org/officeDocument/2006/relationships/slide" Target="slides/slide37.xml"/><Relationship Id="rId87" Type="http://schemas.openxmlformats.org/officeDocument/2006/relationships/font" Target="fonts/ProximaNovaSemibold-bold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PTSans-bold.fntdata"/><Relationship Id="rId80" Type="http://schemas.openxmlformats.org/officeDocument/2006/relationships/font" Target="fonts/AmaticSC-regular.fntdata"/><Relationship Id="rId82" Type="http://schemas.openxmlformats.org/officeDocument/2006/relationships/font" Target="fonts/Anaheim-regular.fntdata"/><Relationship Id="rId81" Type="http://schemas.openxmlformats.org/officeDocument/2006/relationships/font" Target="fonts/AmaticS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fntdata"/><Relationship Id="rId72" Type="http://schemas.openxmlformats.org/officeDocument/2006/relationships/font" Target="fonts/RobotoMedium-regular.fntdata"/><Relationship Id="rId31" Type="http://schemas.openxmlformats.org/officeDocument/2006/relationships/slide" Target="slides/slide25.xml"/><Relationship Id="rId75" Type="http://schemas.openxmlformats.org/officeDocument/2006/relationships/font" Target="fonts/RobotoMedium-boldItalic.fntdata"/><Relationship Id="rId30" Type="http://schemas.openxmlformats.org/officeDocument/2006/relationships/slide" Target="slides/slide24.xml"/><Relationship Id="rId74" Type="http://schemas.openxmlformats.org/officeDocument/2006/relationships/font" Target="fonts/RobotoMedium-italic.fntdata"/><Relationship Id="rId33" Type="http://schemas.openxmlformats.org/officeDocument/2006/relationships/slide" Target="slides/slide27.xml"/><Relationship Id="rId77" Type="http://schemas.openxmlformats.org/officeDocument/2006/relationships/font" Target="fonts/Nunito-bold.fntdata"/><Relationship Id="rId32" Type="http://schemas.openxmlformats.org/officeDocument/2006/relationships/slide" Target="slides/slide26.xml"/><Relationship Id="rId76" Type="http://schemas.openxmlformats.org/officeDocument/2006/relationships/font" Target="fonts/Nunito-regular.fntdata"/><Relationship Id="rId35" Type="http://schemas.openxmlformats.org/officeDocument/2006/relationships/slide" Target="slides/slide29.xml"/><Relationship Id="rId79" Type="http://schemas.openxmlformats.org/officeDocument/2006/relationships/font" Target="fonts/Nunito-boldItalic.fntdata"/><Relationship Id="rId34" Type="http://schemas.openxmlformats.org/officeDocument/2006/relationships/slide" Target="slides/slide28.xml"/><Relationship Id="rId78" Type="http://schemas.openxmlformats.org/officeDocument/2006/relationships/font" Target="fonts/Nunito-italic.fntdata"/><Relationship Id="rId71" Type="http://schemas.openxmlformats.org/officeDocument/2006/relationships/font" Target="fonts/ProximaNova-boldItalic.fntdata"/><Relationship Id="rId70" Type="http://schemas.openxmlformats.org/officeDocument/2006/relationships/font" Target="fonts/ProximaNova-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Ubuntu-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Ubuntu-italic.fntdata"/><Relationship Id="rId21" Type="http://schemas.openxmlformats.org/officeDocument/2006/relationships/slide" Target="slides/slide15.xml"/><Relationship Id="rId65" Type="http://schemas.openxmlformats.org/officeDocument/2006/relationships/font" Target="fonts/Ubuntu-bold.fntdata"/><Relationship Id="rId24" Type="http://schemas.openxmlformats.org/officeDocument/2006/relationships/slide" Target="slides/slide18.xml"/><Relationship Id="rId68" Type="http://schemas.openxmlformats.org/officeDocument/2006/relationships/font" Target="fonts/ProximaNova-regular.fntdata"/><Relationship Id="rId23" Type="http://schemas.openxmlformats.org/officeDocument/2006/relationships/slide" Target="slides/slide17.xml"/><Relationship Id="rId67" Type="http://schemas.openxmlformats.org/officeDocument/2006/relationships/font" Target="fonts/Ubuntu-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95" Type="http://schemas.openxmlformats.org/officeDocument/2006/relationships/font" Target="fonts/Exo-boldItalic.fntdata"/><Relationship Id="rId50" Type="http://schemas.openxmlformats.org/officeDocument/2006/relationships/slide" Target="slides/slide44.xml"/><Relationship Id="rId94" Type="http://schemas.openxmlformats.org/officeDocument/2006/relationships/font" Target="fonts/Exo-italic.fntdata"/><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PTSans-boldItalic.fntdata"/><Relationship Id="rId90" Type="http://schemas.openxmlformats.org/officeDocument/2006/relationships/font" Target="fonts/PTSans-italic.fntdata"/><Relationship Id="rId93" Type="http://schemas.openxmlformats.org/officeDocument/2006/relationships/font" Target="fonts/Exo-bold.fntdata"/><Relationship Id="rId92" Type="http://schemas.openxmlformats.org/officeDocument/2006/relationships/font" Target="fonts/Exo-regular.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jp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23.png>
</file>

<file path=ppt/media/image24.pn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3393ee96d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3393ee96d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33fabc8a0c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33fabc8a0c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3fabc8a0c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3fabc8a0c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33fabc8a0c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33fabc8a0c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133fabc8a0c_0_17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133fabc8a0c_0_17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133fabc8a0c_0_18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133fabc8a0c_0_18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33fabc8a0c_0_17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33fabc8a0c_0_17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133fabc8a0c_0_17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133fabc8a0c_0_17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133fabc8a0c_0_18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133fabc8a0c_0_18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54dda1946d_4_2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54dda1946d_4_2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13393ee96da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13393ee96da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133fabc8a0c_0_18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133fabc8a0c_0_18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133fabc8a0c_0_9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133fabc8a0c_0_9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133fabc8a0c_0_9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133fabc8a0c_0_9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133fabc8a0c_0_9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133fabc8a0c_0_9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133fabc8a0c_0_9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133fabc8a0c_0_9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33fabc8a0c_0_9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33fabc8a0c_0_9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0" name="Shape 1930"/>
        <p:cNvGrpSpPr/>
        <p:nvPr/>
      </p:nvGrpSpPr>
      <p:grpSpPr>
        <a:xfrm>
          <a:off x="0" y="0"/>
          <a:ext cx="0" cy="0"/>
          <a:chOff x="0" y="0"/>
          <a:chExt cx="0" cy="0"/>
        </a:xfrm>
      </p:grpSpPr>
      <p:sp>
        <p:nvSpPr>
          <p:cNvPr id="1931" name="Google Shape;1931;g133fabc8a0c_0_9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2" name="Google Shape;1932;g133fabc8a0c_0_9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1" name="Shape 4131"/>
        <p:cNvGrpSpPr/>
        <p:nvPr/>
      </p:nvGrpSpPr>
      <p:grpSpPr>
        <a:xfrm>
          <a:off x="0" y="0"/>
          <a:ext cx="0" cy="0"/>
          <a:chOff x="0" y="0"/>
          <a:chExt cx="0" cy="0"/>
        </a:xfrm>
      </p:grpSpPr>
      <p:sp>
        <p:nvSpPr>
          <p:cNvPr id="4132" name="Google Shape;4132;g133fabc8a0c_0_11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3" name="Google Shape;4133;g133fabc8a0c_0_1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0" name="Shape 4550"/>
        <p:cNvGrpSpPr/>
        <p:nvPr/>
      </p:nvGrpSpPr>
      <p:grpSpPr>
        <a:xfrm>
          <a:off x="0" y="0"/>
          <a:ext cx="0" cy="0"/>
          <a:chOff x="0" y="0"/>
          <a:chExt cx="0" cy="0"/>
        </a:xfrm>
      </p:grpSpPr>
      <p:sp>
        <p:nvSpPr>
          <p:cNvPr id="4551" name="Google Shape;4551;g133fabc8a0c_0_12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2" name="Google Shape;4552;g133fabc8a0c_0_12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0" name="Shape 4720"/>
        <p:cNvGrpSpPr/>
        <p:nvPr/>
      </p:nvGrpSpPr>
      <p:grpSpPr>
        <a:xfrm>
          <a:off x="0" y="0"/>
          <a:ext cx="0" cy="0"/>
          <a:chOff x="0" y="0"/>
          <a:chExt cx="0" cy="0"/>
        </a:xfrm>
      </p:grpSpPr>
      <p:sp>
        <p:nvSpPr>
          <p:cNvPr id="4721" name="Google Shape;4721;g133fabc8a0c_0_12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2" name="Google Shape;4722;g133fabc8a0c_0_12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5" name="Shape 5125"/>
        <p:cNvGrpSpPr/>
        <p:nvPr/>
      </p:nvGrpSpPr>
      <p:grpSpPr>
        <a:xfrm>
          <a:off x="0" y="0"/>
          <a:ext cx="0" cy="0"/>
          <a:chOff x="0" y="0"/>
          <a:chExt cx="0" cy="0"/>
        </a:xfrm>
      </p:grpSpPr>
      <p:sp>
        <p:nvSpPr>
          <p:cNvPr id="5126" name="Google Shape;5126;g133fabc8a0c_0_12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7" name="Google Shape;5127;g133fabc8a0c_0_12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5" name="Shape 5505"/>
        <p:cNvGrpSpPr/>
        <p:nvPr/>
      </p:nvGrpSpPr>
      <p:grpSpPr>
        <a:xfrm>
          <a:off x="0" y="0"/>
          <a:ext cx="0" cy="0"/>
          <a:chOff x="0" y="0"/>
          <a:chExt cx="0" cy="0"/>
        </a:xfrm>
      </p:grpSpPr>
      <p:sp>
        <p:nvSpPr>
          <p:cNvPr id="5506" name="Google Shape;5506;g133fabc8a0c_0_13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7" name="Google Shape;5507;g133fabc8a0c_0_13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9" name="Shape 5919"/>
        <p:cNvGrpSpPr/>
        <p:nvPr/>
      </p:nvGrpSpPr>
      <p:grpSpPr>
        <a:xfrm>
          <a:off x="0" y="0"/>
          <a:ext cx="0" cy="0"/>
          <a:chOff x="0" y="0"/>
          <a:chExt cx="0" cy="0"/>
        </a:xfrm>
      </p:grpSpPr>
      <p:sp>
        <p:nvSpPr>
          <p:cNvPr id="5920" name="Google Shape;5920;g133fabc8a0c_0_13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1" name="Google Shape;5921;g133fabc8a0c_0_13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0" name="Shape 6280"/>
        <p:cNvGrpSpPr/>
        <p:nvPr/>
      </p:nvGrpSpPr>
      <p:grpSpPr>
        <a:xfrm>
          <a:off x="0" y="0"/>
          <a:ext cx="0" cy="0"/>
          <a:chOff x="0" y="0"/>
          <a:chExt cx="0" cy="0"/>
        </a:xfrm>
      </p:grpSpPr>
      <p:sp>
        <p:nvSpPr>
          <p:cNvPr id="6281" name="Google Shape;6281;g133fabc8a0c_0_13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2" name="Google Shape;6282;g133fabc8a0c_0_13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0" name="Shape 6790"/>
        <p:cNvGrpSpPr/>
        <p:nvPr/>
      </p:nvGrpSpPr>
      <p:grpSpPr>
        <a:xfrm>
          <a:off x="0" y="0"/>
          <a:ext cx="0" cy="0"/>
          <a:chOff x="0" y="0"/>
          <a:chExt cx="0" cy="0"/>
        </a:xfrm>
      </p:grpSpPr>
      <p:sp>
        <p:nvSpPr>
          <p:cNvPr id="6791" name="Google Shape;6791;g133fabc8a0c_0_14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2" name="Google Shape;6792;g133fabc8a0c_0_14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0" name="Shape 7410"/>
        <p:cNvGrpSpPr/>
        <p:nvPr/>
      </p:nvGrpSpPr>
      <p:grpSpPr>
        <a:xfrm>
          <a:off x="0" y="0"/>
          <a:ext cx="0" cy="0"/>
          <a:chOff x="0" y="0"/>
          <a:chExt cx="0" cy="0"/>
        </a:xfrm>
      </p:grpSpPr>
      <p:sp>
        <p:nvSpPr>
          <p:cNvPr id="7411" name="Google Shape;7411;g133fabc8a0c_0_14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2" name="Google Shape;7412;g133fabc8a0c_0_14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4" name="Shape 8004"/>
        <p:cNvGrpSpPr/>
        <p:nvPr/>
      </p:nvGrpSpPr>
      <p:grpSpPr>
        <a:xfrm>
          <a:off x="0" y="0"/>
          <a:ext cx="0" cy="0"/>
          <a:chOff x="0" y="0"/>
          <a:chExt cx="0" cy="0"/>
        </a:xfrm>
      </p:grpSpPr>
      <p:sp>
        <p:nvSpPr>
          <p:cNvPr id="8005" name="Google Shape;8005;g133fabc8a0c_0_15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6" name="Google Shape;8006;g133fabc8a0c_0_15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5" name="Shape 8325"/>
        <p:cNvGrpSpPr/>
        <p:nvPr/>
      </p:nvGrpSpPr>
      <p:grpSpPr>
        <a:xfrm>
          <a:off x="0" y="0"/>
          <a:ext cx="0" cy="0"/>
          <a:chOff x="0" y="0"/>
          <a:chExt cx="0" cy="0"/>
        </a:xfrm>
      </p:grpSpPr>
      <p:sp>
        <p:nvSpPr>
          <p:cNvPr id="8326" name="Google Shape;8326;g133fabc8a0c_0_15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7" name="Google Shape;8327;g133fabc8a0c_0_15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3" name="Shape 8633"/>
        <p:cNvGrpSpPr/>
        <p:nvPr/>
      </p:nvGrpSpPr>
      <p:grpSpPr>
        <a:xfrm>
          <a:off x="0" y="0"/>
          <a:ext cx="0" cy="0"/>
          <a:chOff x="0" y="0"/>
          <a:chExt cx="0" cy="0"/>
        </a:xfrm>
      </p:grpSpPr>
      <p:sp>
        <p:nvSpPr>
          <p:cNvPr id="8634" name="Google Shape;8634;g133fabc8a0c_0_17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5" name="Google Shape;8635;g133fabc8a0c_0_17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3393ee96da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3393ee96da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3645400" y="-2331650"/>
            <a:ext cx="14767383" cy="12831230"/>
            <a:chOff x="-3645400" y="-2331650"/>
            <a:chExt cx="14767383" cy="12831230"/>
          </a:xfrm>
        </p:grpSpPr>
        <p:sp>
          <p:nvSpPr>
            <p:cNvPr id="10" name="Google Shape;10;p2"/>
            <p:cNvSpPr/>
            <p:nvPr/>
          </p:nvSpPr>
          <p:spPr>
            <a:xfrm>
              <a:off x="-2413198" y="36883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645400" y="-2331650"/>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884405" y="1248703"/>
              <a:ext cx="4293939" cy="7301877"/>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2973926" y="2477147"/>
              <a:ext cx="5946026" cy="835847"/>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rot="10800000">
              <a:off x="3607699" y="-304268"/>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rot="-1640189">
              <a:off x="2990587" y="2736871"/>
              <a:ext cx="7911423" cy="835860"/>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828044" y="3197703"/>
              <a:ext cx="4293939" cy="7301877"/>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txBox="1"/>
          <p:nvPr>
            <p:ph type="ctrTitle"/>
          </p:nvPr>
        </p:nvSpPr>
        <p:spPr>
          <a:xfrm>
            <a:off x="713225" y="539500"/>
            <a:ext cx="6131100" cy="15246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8" name="Google Shape;18;p2"/>
          <p:cNvSpPr txBox="1"/>
          <p:nvPr>
            <p:ph idx="1" type="subTitle"/>
          </p:nvPr>
        </p:nvSpPr>
        <p:spPr>
          <a:xfrm>
            <a:off x="713225" y="2111498"/>
            <a:ext cx="3016200" cy="69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11"/>
          <p:cNvSpPr txBox="1"/>
          <p:nvPr>
            <p:ph hasCustomPrompt="1" type="title"/>
          </p:nvPr>
        </p:nvSpPr>
        <p:spPr>
          <a:xfrm>
            <a:off x="713250" y="1900957"/>
            <a:ext cx="7717500" cy="8820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7" name="Google Shape;97;p11"/>
          <p:cNvSpPr txBox="1"/>
          <p:nvPr>
            <p:ph idx="1" type="subTitle"/>
          </p:nvPr>
        </p:nvSpPr>
        <p:spPr>
          <a:xfrm>
            <a:off x="713250" y="2942035"/>
            <a:ext cx="7717500" cy="346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8" name="Google Shape;98;p11"/>
          <p:cNvGrpSpPr/>
          <p:nvPr/>
        </p:nvGrpSpPr>
        <p:grpSpPr>
          <a:xfrm>
            <a:off x="-2268975" y="-3106425"/>
            <a:ext cx="13051766" cy="10171072"/>
            <a:chOff x="-2268975" y="-3106425"/>
            <a:chExt cx="13051766" cy="10171072"/>
          </a:xfrm>
        </p:grpSpPr>
        <p:sp>
          <p:nvSpPr>
            <p:cNvPr id="99" name="Google Shape;99;p11"/>
            <p:cNvSpPr/>
            <p:nvPr/>
          </p:nvSpPr>
          <p:spPr>
            <a:xfrm flipH="1" rot="10800000">
              <a:off x="4601852"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flipH="1" rot="10800000">
              <a:off x="8455799" y="-423198"/>
              <a:ext cx="389988"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p:nvPr/>
          </p:nvSpPr>
          <p:spPr>
            <a:xfrm rot="10800000">
              <a:off x="-51" y="-423198"/>
              <a:ext cx="727154"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flipH="1" rot="10800000">
              <a:off x="-1051793"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rot="10800000">
              <a:off x="3500727" y="4352861"/>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flipH="1">
              <a:off x="-2268975" y="4180719"/>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5" name="Shape 1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6" name="Shape 106"/>
        <p:cNvGrpSpPr/>
        <p:nvPr/>
      </p:nvGrpSpPr>
      <p:grpSpPr>
        <a:xfrm>
          <a:off x="0" y="0"/>
          <a:ext cx="0" cy="0"/>
          <a:chOff x="0" y="0"/>
          <a:chExt cx="0" cy="0"/>
        </a:xfrm>
      </p:grpSpPr>
      <p:grpSp>
        <p:nvGrpSpPr>
          <p:cNvPr id="107" name="Google Shape;107;p13"/>
          <p:cNvGrpSpPr/>
          <p:nvPr/>
        </p:nvGrpSpPr>
        <p:grpSpPr>
          <a:xfrm>
            <a:off x="-2268975" y="-2344425"/>
            <a:ext cx="13051766" cy="10156772"/>
            <a:chOff x="-2268975" y="-2344425"/>
            <a:chExt cx="13051766" cy="10156772"/>
          </a:xfrm>
        </p:grpSpPr>
        <p:sp>
          <p:nvSpPr>
            <p:cNvPr id="108" name="Google Shape;108;p13"/>
            <p:cNvSpPr/>
            <p:nvPr/>
          </p:nvSpPr>
          <p:spPr>
            <a:xfrm>
              <a:off x="0" y="1310629"/>
              <a:ext cx="3169279" cy="2827043"/>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3169275" y="1310629"/>
              <a:ext cx="2805449" cy="2827043"/>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6795" y="41376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5974725" y="1310629"/>
              <a:ext cx="3169279" cy="2827043"/>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3"/>
          <p:cNvSpPr txBox="1"/>
          <p:nvPr>
            <p:ph idx="2" type="title"/>
          </p:nvPr>
        </p:nvSpPr>
        <p:spPr>
          <a:xfrm>
            <a:off x="713974" y="2590337"/>
            <a:ext cx="2305500" cy="303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8" name="Google Shape;118;p13"/>
          <p:cNvSpPr txBox="1"/>
          <p:nvPr>
            <p:ph idx="1" type="subTitle"/>
          </p:nvPr>
        </p:nvSpPr>
        <p:spPr>
          <a:xfrm>
            <a:off x="713974" y="2885394"/>
            <a:ext cx="2305500" cy="52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13"/>
          <p:cNvSpPr txBox="1"/>
          <p:nvPr>
            <p:ph idx="3" type="title"/>
          </p:nvPr>
        </p:nvSpPr>
        <p:spPr>
          <a:xfrm>
            <a:off x="3419250" y="2590337"/>
            <a:ext cx="2305500" cy="30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0" name="Google Shape;120;p13"/>
          <p:cNvSpPr txBox="1"/>
          <p:nvPr>
            <p:ph idx="4" type="subTitle"/>
          </p:nvPr>
        </p:nvSpPr>
        <p:spPr>
          <a:xfrm>
            <a:off x="3419250" y="2885394"/>
            <a:ext cx="23055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13"/>
          <p:cNvSpPr txBox="1"/>
          <p:nvPr>
            <p:ph idx="5" type="title"/>
          </p:nvPr>
        </p:nvSpPr>
        <p:spPr>
          <a:xfrm>
            <a:off x="6124526" y="2590337"/>
            <a:ext cx="2305500" cy="303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 name="Google Shape;122;p13"/>
          <p:cNvSpPr txBox="1"/>
          <p:nvPr>
            <p:ph idx="6" type="subTitle"/>
          </p:nvPr>
        </p:nvSpPr>
        <p:spPr>
          <a:xfrm>
            <a:off x="6124526" y="2885394"/>
            <a:ext cx="2305500" cy="52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3"/>
          <p:cNvSpPr txBox="1"/>
          <p:nvPr>
            <p:ph hasCustomPrompt="1" idx="7" type="title"/>
          </p:nvPr>
        </p:nvSpPr>
        <p:spPr>
          <a:xfrm>
            <a:off x="2018974" y="1974055"/>
            <a:ext cx="10005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p:nvPr>
            <p:ph hasCustomPrompt="1" idx="8" type="title"/>
          </p:nvPr>
        </p:nvSpPr>
        <p:spPr>
          <a:xfrm>
            <a:off x="6124526" y="1974055"/>
            <a:ext cx="1000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p:nvPr>
            <p:ph hasCustomPrompt="1" idx="9" type="title"/>
          </p:nvPr>
        </p:nvSpPr>
        <p:spPr>
          <a:xfrm>
            <a:off x="4071750" y="1974055"/>
            <a:ext cx="1000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6" name="Shape 126"/>
        <p:cNvGrpSpPr/>
        <p:nvPr/>
      </p:nvGrpSpPr>
      <p:grpSpPr>
        <a:xfrm>
          <a:off x="0" y="0"/>
          <a:ext cx="0" cy="0"/>
          <a:chOff x="0" y="0"/>
          <a:chExt cx="0" cy="0"/>
        </a:xfrm>
      </p:grpSpPr>
      <p:sp>
        <p:nvSpPr>
          <p:cNvPr id="127" name="Google Shape;127;p1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8" name="Google Shape;128;p14"/>
          <p:cNvGrpSpPr/>
          <p:nvPr/>
        </p:nvGrpSpPr>
        <p:grpSpPr>
          <a:xfrm>
            <a:off x="-1953883" y="-2344425"/>
            <a:ext cx="13051766" cy="10766372"/>
            <a:chOff x="-1953883" y="-2344425"/>
            <a:chExt cx="13051766" cy="10766372"/>
          </a:xfrm>
        </p:grpSpPr>
        <p:sp>
          <p:nvSpPr>
            <p:cNvPr id="129" name="Google Shape;129;p14"/>
            <p:cNvSpPr/>
            <p:nvPr/>
          </p:nvSpPr>
          <p:spPr>
            <a:xfrm>
              <a:off x="-1953883"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flipH="1">
              <a:off x="8115672"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rot="5400000">
              <a:off x="-3303180"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flipH="1" rot="10800000">
              <a:off x="529921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flipH="1">
              <a:off x="-321970"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34" name="Shape 134"/>
        <p:cNvGrpSpPr/>
        <p:nvPr/>
      </p:nvGrpSpPr>
      <p:grpSpPr>
        <a:xfrm>
          <a:off x="0" y="0"/>
          <a:ext cx="0" cy="0"/>
          <a:chOff x="0" y="0"/>
          <a:chExt cx="0" cy="0"/>
        </a:xfrm>
      </p:grpSpPr>
      <p:sp>
        <p:nvSpPr>
          <p:cNvPr id="135" name="Google Shape;135;p15"/>
          <p:cNvSpPr/>
          <p:nvPr/>
        </p:nvSpPr>
        <p:spPr>
          <a:xfrm>
            <a:off x="-1953883"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p:nvPr/>
        </p:nvSpPr>
        <p:spPr>
          <a:xfrm flipH="1">
            <a:off x="8115672"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5"/>
          <p:cNvSpPr/>
          <p:nvPr/>
        </p:nvSpPr>
        <p:spPr>
          <a:xfrm rot="5400000">
            <a:off x="-3303180"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5"/>
          <p:cNvSpPr/>
          <p:nvPr/>
        </p:nvSpPr>
        <p:spPr>
          <a:xfrm flipH="1" rot="10800000">
            <a:off x="529921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
          <p:cNvSpPr/>
          <p:nvPr/>
        </p:nvSpPr>
        <p:spPr>
          <a:xfrm flipH="1">
            <a:off x="-321970"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41" name="Shape 141"/>
        <p:cNvGrpSpPr/>
        <p:nvPr/>
      </p:nvGrpSpPr>
      <p:grpSpPr>
        <a:xfrm>
          <a:off x="0" y="0"/>
          <a:ext cx="0" cy="0"/>
          <a:chOff x="0" y="0"/>
          <a:chExt cx="0" cy="0"/>
        </a:xfrm>
      </p:grpSpPr>
      <p:grpSp>
        <p:nvGrpSpPr>
          <p:cNvPr id="142" name="Google Shape;142;p16"/>
          <p:cNvGrpSpPr/>
          <p:nvPr/>
        </p:nvGrpSpPr>
        <p:grpSpPr>
          <a:xfrm>
            <a:off x="-2268975" y="-2344425"/>
            <a:ext cx="13051766" cy="10171072"/>
            <a:chOff x="-2268975" y="-2344425"/>
            <a:chExt cx="13051766" cy="10171072"/>
          </a:xfrm>
        </p:grpSpPr>
        <p:sp>
          <p:nvSpPr>
            <p:cNvPr id="143" name="Google Shape;143;p16"/>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8430774" y="0"/>
              <a:ext cx="414953"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flipH="1">
              <a:off x="18" y="0"/>
              <a:ext cx="721109"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a:off x="4601852"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6"/>
            <p:cNvSpPr/>
            <p:nvPr/>
          </p:nvSpPr>
          <p:spPr>
            <a:xfrm>
              <a:off x="-1051793"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16"/>
          <p:cNvSpPr txBox="1"/>
          <p:nvPr>
            <p:ph type="title"/>
          </p:nvPr>
        </p:nvSpPr>
        <p:spPr>
          <a:xfrm>
            <a:off x="1072877" y="2323762"/>
            <a:ext cx="3055200" cy="841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600"/>
              <a:buNone/>
              <a:defRPr sz="50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0" name="Google Shape;150;p16"/>
          <p:cNvSpPr txBox="1"/>
          <p:nvPr>
            <p:ph hasCustomPrompt="1" idx="2" type="title"/>
          </p:nvPr>
        </p:nvSpPr>
        <p:spPr>
          <a:xfrm>
            <a:off x="1072875" y="1233111"/>
            <a:ext cx="2370600" cy="1090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sz="10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1" name="Google Shape;151;p16"/>
          <p:cNvSpPr txBox="1"/>
          <p:nvPr>
            <p:ph idx="1" type="subTitle"/>
          </p:nvPr>
        </p:nvSpPr>
        <p:spPr>
          <a:xfrm>
            <a:off x="1072875" y="3192489"/>
            <a:ext cx="3055200" cy="717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52" name="Shape 152"/>
        <p:cNvGrpSpPr/>
        <p:nvPr/>
      </p:nvGrpSpPr>
      <p:grpSpPr>
        <a:xfrm>
          <a:off x="0" y="0"/>
          <a:ext cx="0" cy="0"/>
          <a:chOff x="0" y="0"/>
          <a:chExt cx="0" cy="0"/>
        </a:xfrm>
      </p:grpSpPr>
      <p:grpSp>
        <p:nvGrpSpPr>
          <p:cNvPr id="153" name="Google Shape;153;p17"/>
          <p:cNvGrpSpPr/>
          <p:nvPr/>
        </p:nvGrpSpPr>
        <p:grpSpPr>
          <a:xfrm>
            <a:off x="-28993" y="-17329"/>
            <a:ext cx="9259273" cy="5264027"/>
            <a:chOff x="-28993" y="-17329"/>
            <a:chExt cx="9259273" cy="5264027"/>
          </a:xfrm>
        </p:grpSpPr>
        <p:sp>
          <p:nvSpPr>
            <p:cNvPr id="154" name="Google Shape;154;p17"/>
            <p:cNvSpPr/>
            <p:nvPr/>
          </p:nvSpPr>
          <p:spPr>
            <a:xfrm>
              <a:off x="8684849" y="0"/>
              <a:ext cx="54543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rot="10800000">
              <a:off x="-28993" y="-17329"/>
              <a:ext cx="5905868" cy="582855"/>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36" y="0"/>
              <a:ext cx="2958283"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a:off x="3380539" y="30750"/>
              <a:ext cx="5798615" cy="5215948"/>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7"/>
          <p:cNvSpPr txBox="1"/>
          <p:nvPr>
            <p:ph type="title"/>
          </p:nvPr>
        </p:nvSpPr>
        <p:spPr>
          <a:xfrm>
            <a:off x="5473124" y="2317027"/>
            <a:ext cx="2955900" cy="8418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3600"/>
              <a:buNone/>
              <a:defRPr sz="50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9" name="Google Shape;159;p17"/>
          <p:cNvSpPr txBox="1"/>
          <p:nvPr>
            <p:ph hasCustomPrompt="1" idx="2" type="title"/>
          </p:nvPr>
        </p:nvSpPr>
        <p:spPr>
          <a:xfrm>
            <a:off x="6058300" y="1226376"/>
            <a:ext cx="2370600" cy="10908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6000"/>
              <a:buNone/>
              <a:defRPr sz="10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0" name="Google Shape;160;p17"/>
          <p:cNvSpPr txBox="1"/>
          <p:nvPr>
            <p:ph idx="1" type="subTitle"/>
          </p:nvPr>
        </p:nvSpPr>
        <p:spPr>
          <a:xfrm>
            <a:off x="5473124" y="3199224"/>
            <a:ext cx="2955900" cy="7179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1" name="Shape 161"/>
        <p:cNvGrpSpPr/>
        <p:nvPr/>
      </p:nvGrpSpPr>
      <p:grpSpPr>
        <a:xfrm>
          <a:off x="0" y="0"/>
          <a:ext cx="0" cy="0"/>
          <a:chOff x="0" y="0"/>
          <a:chExt cx="0" cy="0"/>
        </a:xfrm>
      </p:grpSpPr>
      <p:grpSp>
        <p:nvGrpSpPr>
          <p:cNvPr id="162" name="Google Shape;162;p18"/>
          <p:cNvGrpSpPr/>
          <p:nvPr/>
        </p:nvGrpSpPr>
        <p:grpSpPr>
          <a:xfrm>
            <a:off x="-2268975" y="-2169684"/>
            <a:ext cx="13051766" cy="9996330"/>
            <a:chOff x="-2268975" y="-2169684"/>
            <a:chExt cx="13051766" cy="9996330"/>
          </a:xfrm>
        </p:grpSpPr>
        <p:sp>
          <p:nvSpPr>
            <p:cNvPr id="163" name="Google Shape;163;p18"/>
            <p:cNvSpPr/>
            <p:nvPr/>
          </p:nvSpPr>
          <p:spPr>
            <a:xfrm flipH="1">
              <a:off x="3500727" y="-2169684"/>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8430774" y="0"/>
              <a:ext cx="414953"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flipH="1">
              <a:off x="2" y="0"/>
              <a:ext cx="71322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4601852"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1051793" y="3249850"/>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8"/>
          <p:cNvSpPr txBox="1"/>
          <p:nvPr>
            <p:ph type="title"/>
          </p:nvPr>
        </p:nvSpPr>
        <p:spPr>
          <a:xfrm>
            <a:off x="3668250" y="3171094"/>
            <a:ext cx="4360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0" name="Google Shape;170;p18"/>
          <p:cNvSpPr txBox="1"/>
          <p:nvPr>
            <p:ph idx="1" type="subTitle"/>
          </p:nvPr>
        </p:nvSpPr>
        <p:spPr>
          <a:xfrm>
            <a:off x="1115550" y="1440506"/>
            <a:ext cx="69129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71" name="Shape 171"/>
        <p:cNvGrpSpPr/>
        <p:nvPr/>
      </p:nvGrpSpPr>
      <p:grpSpPr>
        <a:xfrm>
          <a:off x="0" y="0"/>
          <a:ext cx="0" cy="0"/>
          <a:chOff x="0" y="0"/>
          <a:chExt cx="0" cy="0"/>
        </a:xfrm>
      </p:grpSpPr>
      <p:grpSp>
        <p:nvGrpSpPr>
          <p:cNvPr id="172" name="Google Shape;172;p19"/>
          <p:cNvGrpSpPr/>
          <p:nvPr/>
        </p:nvGrpSpPr>
        <p:grpSpPr>
          <a:xfrm>
            <a:off x="-2268975" y="-2344425"/>
            <a:ext cx="13528522" cy="10780672"/>
            <a:chOff x="-2268975" y="-2344425"/>
            <a:chExt cx="13528522" cy="10780672"/>
          </a:xfrm>
        </p:grpSpPr>
        <p:sp>
          <p:nvSpPr>
            <p:cNvPr id="173" name="Google Shape;173;p19"/>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8430749" y="0"/>
              <a:ext cx="415085"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flipH="1">
              <a:off x="-315980" y="0"/>
              <a:ext cx="713357"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5605917" y="46091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1051801" y="4761575"/>
              <a:ext cx="6657751"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9"/>
          <p:cNvSpPr txBox="1"/>
          <p:nvPr>
            <p:ph type="title"/>
          </p:nvPr>
        </p:nvSpPr>
        <p:spPr>
          <a:xfrm>
            <a:off x="713225" y="2821675"/>
            <a:ext cx="5824500" cy="925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0" name="Google Shape;180;p19"/>
          <p:cNvSpPr txBox="1"/>
          <p:nvPr>
            <p:ph idx="1" type="subTitle"/>
          </p:nvPr>
        </p:nvSpPr>
        <p:spPr>
          <a:xfrm>
            <a:off x="713225" y="3867175"/>
            <a:ext cx="5824500" cy="641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81" name="Shape 181"/>
        <p:cNvGrpSpPr/>
        <p:nvPr/>
      </p:nvGrpSpPr>
      <p:grpSpPr>
        <a:xfrm>
          <a:off x="0" y="0"/>
          <a:ext cx="0" cy="0"/>
          <a:chOff x="0" y="0"/>
          <a:chExt cx="0" cy="0"/>
        </a:xfrm>
      </p:grpSpPr>
      <p:grpSp>
        <p:nvGrpSpPr>
          <p:cNvPr id="182" name="Google Shape;182;p20"/>
          <p:cNvGrpSpPr/>
          <p:nvPr/>
        </p:nvGrpSpPr>
        <p:grpSpPr>
          <a:xfrm>
            <a:off x="-2268975" y="-2344425"/>
            <a:ext cx="13051766" cy="9366047"/>
            <a:chOff x="-2268975" y="-2344425"/>
            <a:chExt cx="13051766" cy="9366047"/>
          </a:xfrm>
        </p:grpSpPr>
        <p:sp>
          <p:nvSpPr>
            <p:cNvPr id="183" name="Google Shape;183;p20"/>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rot="10800000">
              <a:off x="-2268975" y="-122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713225" y="3346950"/>
              <a:ext cx="771758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20"/>
          <p:cNvSpPr txBox="1"/>
          <p:nvPr>
            <p:ph type="title"/>
          </p:nvPr>
        </p:nvSpPr>
        <p:spPr>
          <a:xfrm>
            <a:off x="2110226" y="1491250"/>
            <a:ext cx="2210400" cy="950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9" name="Google Shape;189;p20"/>
          <p:cNvSpPr txBox="1"/>
          <p:nvPr>
            <p:ph idx="1" type="subTitle"/>
          </p:nvPr>
        </p:nvSpPr>
        <p:spPr>
          <a:xfrm>
            <a:off x="1435643" y="2480111"/>
            <a:ext cx="3559500" cy="820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28993" y="-17321"/>
            <a:ext cx="9005198" cy="5233269"/>
            <a:chOff x="-28993" y="-17321"/>
            <a:chExt cx="9005198" cy="5233269"/>
          </a:xfrm>
        </p:grpSpPr>
        <p:sp>
          <p:nvSpPr>
            <p:cNvPr id="21" name="Google Shape;21;p3"/>
            <p:cNvSpPr/>
            <p:nvPr/>
          </p:nvSpPr>
          <p:spPr>
            <a:xfrm flipH="1">
              <a:off x="2958247" y="0"/>
              <a:ext cx="5798615" cy="5215948"/>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10800000">
              <a:off x="-28993" y="-17321"/>
              <a:ext cx="59058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a:off x="-36" y="0"/>
              <a:ext cx="2958283"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8430774" y="0"/>
              <a:ext cx="54543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txBox="1"/>
          <p:nvPr>
            <p:ph type="title"/>
          </p:nvPr>
        </p:nvSpPr>
        <p:spPr>
          <a:xfrm>
            <a:off x="3282955" y="2450297"/>
            <a:ext cx="5149200" cy="8418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3600"/>
              <a:buNone/>
              <a:defRPr sz="50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4672250" y="1382007"/>
            <a:ext cx="2370600" cy="1026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10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 name="Google Shape;27;p3"/>
          <p:cNvSpPr txBox="1"/>
          <p:nvPr>
            <p:ph idx="1" type="subTitle"/>
          </p:nvPr>
        </p:nvSpPr>
        <p:spPr>
          <a:xfrm>
            <a:off x="3282955" y="3322837"/>
            <a:ext cx="5149200" cy="449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90" name="Shape 190"/>
        <p:cNvGrpSpPr/>
        <p:nvPr/>
      </p:nvGrpSpPr>
      <p:grpSpPr>
        <a:xfrm>
          <a:off x="0" y="0"/>
          <a:ext cx="0" cy="0"/>
          <a:chOff x="0" y="0"/>
          <a:chExt cx="0" cy="0"/>
        </a:xfrm>
      </p:grpSpPr>
      <p:grpSp>
        <p:nvGrpSpPr>
          <p:cNvPr id="191" name="Google Shape;191;p21"/>
          <p:cNvGrpSpPr/>
          <p:nvPr/>
        </p:nvGrpSpPr>
        <p:grpSpPr>
          <a:xfrm>
            <a:off x="-2268975" y="-1698125"/>
            <a:ext cx="13080741" cy="8652422"/>
            <a:chOff x="-2268975" y="-1698125"/>
            <a:chExt cx="13080741" cy="8652422"/>
          </a:xfrm>
        </p:grpSpPr>
        <p:sp>
          <p:nvSpPr>
            <p:cNvPr id="192" name="Google Shape;192;p21"/>
            <p:cNvSpPr/>
            <p:nvPr/>
          </p:nvSpPr>
          <p:spPr>
            <a:xfrm flipH="1">
              <a:off x="3529702" y="-16981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6833" y="327962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21"/>
          <p:cNvSpPr txBox="1"/>
          <p:nvPr>
            <p:ph type="title"/>
          </p:nvPr>
        </p:nvSpPr>
        <p:spPr>
          <a:xfrm>
            <a:off x="4498838" y="1489617"/>
            <a:ext cx="3133200" cy="95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8" name="Google Shape;198;p21"/>
          <p:cNvSpPr txBox="1"/>
          <p:nvPr>
            <p:ph idx="1" type="subTitle"/>
          </p:nvPr>
        </p:nvSpPr>
        <p:spPr>
          <a:xfrm>
            <a:off x="4498850" y="2475650"/>
            <a:ext cx="3611400" cy="70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99" name="Shape 199"/>
        <p:cNvGrpSpPr/>
        <p:nvPr/>
      </p:nvGrpSpPr>
      <p:grpSpPr>
        <a:xfrm>
          <a:off x="0" y="0"/>
          <a:ext cx="0" cy="0"/>
          <a:chOff x="0" y="0"/>
          <a:chExt cx="0" cy="0"/>
        </a:xfrm>
      </p:grpSpPr>
      <p:grpSp>
        <p:nvGrpSpPr>
          <p:cNvPr id="200" name="Google Shape;200;p22"/>
          <p:cNvGrpSpPr/>
          <p:nvPr/>
        </p:nvGrpSpPr>
        <p:grpSpPr>
          <a:xfrm>
            <a:off x="-2268975" y="-2344425"/>
            <a:ext cx="13051766" cy="10622849"/>
            <a:chOff x="-2268975" y="-2344425"/>
            <a:chExt cx="13051766" cy="10622849"/>
          </a:xfrm>
        </p:grpSpPr>
        <p:sp>
          <p:nvSpPr>
            <p:cNvPr id="201" name="Google Shape;201;p22"/>
            <p:cNvSpPr/>
            <p:nvPr/>
          </p:nvSpPr>
          <p:spPr>
            <a:xfrm>
              <a:off x="-2268975"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flipH="1">
              <a:off x="843711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rot="5400000">
              <a:off x="-2995207"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flipH="1" rot="10800000">
              <a:off x="4984124"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flipH="1">
              <a:off x="-6837" y="4603752"/>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22"/>
          <p:cNvSpPr txBox="1"/>
          <p:nvPr>
            <p:ph type="title"/>
          </p:nvPr>
        </p:nvSpPr>
        <p:spPr>
          <a:xfrm>
            <a:off x="770027" y="1427213"/>
            <a:ext cx="3673200" cy="1067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7" name="Google Shape;207;p22"/>
          <p:cNvSpPr txBox="1"/>
          <p:nvPr>
            <p:ph idx="1" type="subTitle"/>
          </p:nvPr>
        </p:nvSpPr>
        <p:spPr>
          <a:xfrm>
            <a:off x="770032" y="2494261"/>
            <a:ext cx="3673200" cy="82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
    <p:spTree>
      <p:nvGrpSpPr>
        <p:cNvPr id="208" name="Shape 208"/>
        <p:cNvGrpSpPr/>
        <p:nvPr/>
      </p:nvGrpSpPr>
      <p:grpSpPr>
        <a:xfrm>
          <a:off x="0" y="0"/>
          <a:ext cx="0" cy="0"/>
          <a:chOff x="0" y="0"/>
          <a:chExt cx="0" cy="0"/>
        </a:xfrm>
      </p:grpSpPr>
      <p:grpSp>
        <p:nvGrpSpPr>
          <p:cNvPr id="209" name="Google Shape;209;p23"/>
          <p:cNvGrpSpPr/>
          <p:nvPr/>
        </p:nvGrpSpPr>
        <p:grpSpPr>
          <a:xfrm>
            <a:off x="-2268975" y="-2344425"/>
            <a:ext cx="13051766" cy="10622849"/>
            <a:chOff x="-2268975" y="-2344425"/>
            <a:chExt cx="13051766" cy="10622849"/>
          </a:xfrm>
        </p:grpSpPr>
        <p:sp>
          <p:nvSpPr>
            <p:cNvPr id="210" name="Google Shape;210;p23"/>
            <p:cNvSpPr/>
            <p:nvPr/>
          </p:nvSpPr>
          <p:spPr>
            <a:xfrm>
              <a:off x="-2268975"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flipH="1">
              <a:off x="843711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rot="5400000">
              <a:off x="-2995207"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flipH="1" rot="10800000">
              <a:off x="4984124"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flipH="1">
              <a:off x="-6837" y="4603752"/>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23"/>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6" name="Google Shape;216;p23"/>
          <p:cNvSpPr txBox="1"/>
          <p:nvPr>
            <p:ph idx="1" type="subTitle"/>
          </p:nvPr>
        </p:nvSpPr>
        <p:spPr>
          <a:xfrm>
            <a:off x="723375" y="951066"/>
            <a:ext cx="7704000" cy="360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100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1">
    <p:spTree>
      <p:nvGrpSpPr>
        <p:cNvPr id="217" name="Shape 217"/>
        <p:cNvGrpSpPr/>
        <p:nvPr/>
      </p:nvGrpSpPr>
      <p:grpSpPr>
        <a:xfrm>
          <a:off x="0" y="0"/>
          <a:ext cx="0" cy="0"/>
          <a:chOff x="0" y="0"/>
          <a:chExt cx="0" cy="0"/>
        </a:xfrm>
      </p:grpSpPr>
      <p:grpSp>
        <p:nvGrpSpPr>
          <p:cNvPr id="218" name="Google Shape;218;p24"/>
          <p:cNvGrpSpPr/>
          <p:nvPr/>
        </p:nvGrpSpPr>
        <p:grpSpPr>
          <a:xfrm>
            <a:off x="-1659375" y="-2344425"/>
            <a:ext cx="13051766" cy="10622849"/>
            <a:chOff x="-1659375" y="-2344425"/>
            <a:chExt cx="13051766" cy="10622849"/>
          </a:xfrm>
        </p:grpSpPr>
        <p:sp>
          <p:nvSpPr>
            <p:cNvPr id="219" name="Google Shape;219;p24"/>
            <p:cNvSpPr/>
            <p:nvPr/>
          </p:nvSpPr>
          <p:spPr>
            <a:xfrm flipH="1">
              <a:off x="41103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264521"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flipH="1" rot="-5400000">
              <a:off x="5436054"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rot="10800000">
              <a:off x="-16593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27420" y="4603752"/>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24"/>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5" name="Google Shape;225;p24"/>
          <p:cNvSpPr txBox="1"/>
          <p:nvPr>
            <p:ph idx="1" type="subTitle"/>
          </p:nvPr>
        </p:nvSpPr>
        <p:spPr>
          <a:xfrm>
            <a:off x="723375" y="950006"/>
            <a:ext cx="7704000" cy="36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Clr>
                <a:srgbClr val="FFC800"/>
              </a:buClr>
              <a:buSzPts val="1400"/>
              <a:buFont typeface="Nunito Light"/>
              <a:buChar char="○"/>
              <a:defRPr/>
            </a:lvl2pPr>
            <a:lvl3pPr lvl="2" rtl="0" algn="ctr">
              <a:lnSpc>
                <a:spcPct val="100000"/>
              </a:lnSpc>
              <a:spcBef>
                <a:spcPts val="0"/>
              </a:spcBef>
              <a:spcAft>
                <a:spcPts val="0"/>
              </a:spcAft>
              <a:buClr>
                <a:srgbClr val="FFC800"/>
              </a:buClr>
              <a:buSzPts val="1400"/>
              <a:buFont typeface="Nunito Light"/>
              <a:buChar char="■"/>
              <a:defRPr/>
            </a:lvl3pPr>
            <a:lvl4pPr lvl="3" rtl="0" algn="ctr">
              <a:lnSpc>
                <a:spcPct val="100000"/>
              </a:lnSpc>
              <a:spcBef>
                <a:spcPts val="0"/>
              </a:spcBef>
              <a:spcAft>
                <a:spcPts val="0"/>
              </a:spcAft>
              <a:buClr>
                <a:srgbClr val="FFC800"/>
              </a:buClr>
              <a:buSzPts val="1400"/>
              <a:buFont typeface="Nunito Light"/>
              <a:buChar char="●"/>
              <a:defRPr/>
            </a:lvl4pPr>
            <a:lvl5pPr lvl="4" rtl="0" algn="ctr">
              <a:lnSpc>
                <a:spcPct val="100000"/>
              </a:lnSpc>
              <a:spcBef>
                <a:spcPts val="0"/>
              </a:spcBef>
              <a:spcAft>
                <a:spcPts val="0"/>
              </a:spcAft>
              <a:buClr>
                <a:srgbClr val="434343"/>
              </a:buClr>
              <a:buSzPts val="1400"/>
              <a:buFont typeface="Nunito Light"/>
              <a:buChar char="○"/>
              <a:defRPr/>
            </a:lvl5pPr>
            <a:lvl6pPr lvl="5" rtl="0" algn="ctr">
              <a:lnSpc>
                <a:spcPct val="100000"/>
              </a:lnSpc>
              <a:spcBef>
                <a:spcPts val="0"/>
              </a:spcBef>
              <a:spcAft>
                <a:spcPts val="0"/>
              </a:spcAft>
              <a:buClr>
                <a:srgbClr val="434343"/>
              </a:buClr>
              <a:buSzPts val="1400"/>
              <a:buFont typeface="Nunito Light"/>
              <a:buChar char="■"/>
              <a:defRPr/>
            </a:lvl6pPr>
            <a:lvl7pPr lvl="6" rtl="0" algn="ctr">
              <a:lnSpc>
                <a:spcPct val="100000"/>
              </a:lnSpc>
              <a:spcBef>
                <a:spcPts val="0"/>
              </a:spcBef>
              <a:spcAft>
                <a:spcPts val="0"/>
              </a:spcAft>
              <a:buClr>
                <a:srgbClr val="434343"/>
              </a:buClr>
              <a:buSzPts val="1400"/>
              <a:buFont typeface="Nunito Light"/>
              <a:buChar char="●"/>
              <a:defRPr/>
            </a:lvl7pPr>
            <a:lvl8pPr lvl="7" rtl="0" algn="ctr">
              <a:lnSpc>
                <a:spcPct val="100000"/>
              </a:lnSpc>
              <a:spcBef>
                <a:spcPts val="0"/>
              </a:spcBef>
              <a:spcAft>
                <a:spcPts val="0"/>
              </a:spcAft>
              <a:buClr>
                <a:srgbClr val="434343"/>
              </a:buClr>
              <a:buSzPts val="1400"/>
              <a:buFont typeface="Nunito Light"/>
              <a:buChar char="○"/>
              <a:defRPr/>
            </a:lvl8pPr>
            <a:lvl9pPr lvl="8" rtl="0" algn="ctr">
              <a:lnSpc>
                <a:spcPct val="100000"/>
              </a:lnSpc>
              <a:spcBef>
                <a:spcPts val="0"/>
              </a:spcBef>
              <a:spcAft>
                <a:spcPts val="0"/>
              </a:spcAft>
              <a:buClr>
                <a:srgbClr val="434343"/>
              </a:buClr>
              <a:buSzPts val="1400"/>
              <a:buFont typeface="Nunito Light"/>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6" name="Shape 226"/>
        <p:cNvGrpSpPr/>
        <p:nvPr/>
      </p:nvGrpSpPr>
      <p:grpSpPr>
        <a:xfrm>
          <a:off x="0" y="0"/>
          <a:ext cx="0" cy="0"/>
          <a:chOff x="0" y="0"/>
          <a:chExt cx="0" cy="0"/>
        </a:xfrm>
      </p:grpSpPr>
      <p:grpSp>
        <p:nvGrpSpPr>
          <p:cNvPr id="227" name="Google Shape;227;p25"/>
          <p:cNvGrpSpPr/>
          <p:nvPr/>
        </p:nvGrpSpPr>
        <p:grpSpPr>
          <a:xfrm>
            <a:off x="-2268975" y="-2344425"/>
            <a:ext cx="13051766" cy="10766372"/>
            <a:chOff x="-2268975" y="-2344425"/>
            <a:chExt cx="13051766" cy="10766372"/>
          </a:xfrm>
        </p:grpSpPr>
        <p:sp>
          <p:nvSpPr>
            <p:cNvPr id="228" name="Google Shape;228;p25"/>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5"/>
            <p:cNvSpPr/>
            <p:nvPr/>
          </p:nvSpPr>
          <p:spPr>
            <a:xfrm>
              <a:off x="-6795"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2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4" name="Google Shape;234;p25"/>
          <p:cNvSpPr txBox="1"/>
          <p:nvPr>
            <p:ph idx="2" type="title"/>
          </p:nvPr>
        </p:nvSpPr>
        <p:spPr>
          <a:xfrm>
            <a:off x="5260181" y="1603958"/>
            <a:ext cx="2583900" cy="397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5" name="Google Shape;235;p25"/>
          <p:cNvSpPr txBox="1"/>
          <p:nvPr>
            <p:ph idx="3" type="title"/>
          </p:nvPr>
        </p:nvSpPr>
        <p:spPr>
          <a:xfrm>
            <a:off x="5260216" y="3383837"/>
            <a:ext cx="2583900" cy="397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6" name="Google Shape;236;p25"/>
          <p:cNvSpPr txBox="1"/>
          <p:nvPr>
            <p:ph idx="1" type="subTitle"/>
          </p:nvPr>
        </p:nvSpPr>
        <p:spPr>
          <a:xfrm>
            <a:off x="5260133" y="3788071"/>
            <a:ext cx="2583900" cy="474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7" name="Google Shape;237;p25"/>
          <p:cNvSpPr txBox="1"/>
          <p:nvPr>
            <p:ph idx="4" type="subTitle"/>
          </p:nvPr>
        </p:nvSpPr>
        <p:spPr>
          <a:xfrm>
            <a:off x="5260267" y="2008192"/>
            <a:ext cx="2583900" cy="474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8" name="Shape 238"/>
        <p:cNvGrpSpPr/>
        <p:nvPr/>
      </p:nvGrpSpPr>
      <p:grpSpPr>
        <a:xfrm>
          <a:off x="0" y="0"/>
          <a:ext cx="0" cy="0"/>
          <a:chOff x="0" y="0"/>
          <a:chExt cx="0" cy="0"/>
        </a:xfrm>
      </p:grpSpPr>
      <p:grpSp>
        <p:nvGrpSpPr>
          <p:cNvPr id="239" name="Google Shape;239;p26"/>
          <p:cNvGrpSpPr/>
          <p:nvPr/>
        </p:nvGrpSpPr>
        <p:grpSpPr>
          <a:xfrm>
            <a:off x="-1953883" y="-2344425"/>
            <a:ext cx="13051766" cy="10766372"/>
            <a:chOff x="-1953883" y="-2344425"/>
            <a:chExt cx="13051766" cy="10766372"/>
          </a:xfrm>
        </p:grpSpPr>
        <p:sp>
          <p:nvSpPr>
            <p:cNvPr id="240" name="Google Shape;240;p26"/>
            <p:cNvSpPr/>
            <p:nvPr/>
          </p:nvSpPr>
          <p:spPr>
            <a:xfrm>
              <a:off x="-1953883"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flipH="1">
              <a:off x="8115672"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rot="5400000">
              <a:off x="-3303180"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flipH="1" rot="10800000">
              <a:off x="529921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flipH="1">
              <a:off x="-321970"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2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 name="Google Shape;246;p26"/>
          <p:cNvSpPr txBox="1"/>
          <p:nvPr>
            <p:ph idx="2" type="title"/>
          </p:nvPr>
        </p:nvSpPr>
        <p:spPr>
          <a:xfrm>
            <a:off x="720975" y="1444850"/>
            <a:ext cx="3800400" cy="659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26"/>
          <p:cNvSpPr txBox="1"/>
          <p:nvPr>
            <p:ph idx="3" type="title"/>
          </p:nvPr>
        </p:nvSpPr>
        <p:spPr>
          <a:xfrm>
            <a:off x="4622625" y="1444850"/>
            <a:ext cx="3800400" cy="659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8" name="Google Shape;248;p26"/>
          <p:cNvSpPr txBox="1"/>
          <p:nvPr>
            <p:ph idx="1" type="subTitle"/>
          </p:nvPr>
        </p:nvSpPr>
        <p:spPr>
          <a:xfrm>
            <a:off x="4622500" y="2227250"/>
            <a:ext cx="3800400" cy="1995600"/>
          </a:xfrm>
          <a:prstGeom prst="rect">
            <a:avLst/>
          </a:prstGeom>
          <a:noFill/>
          <a:ln>
            <a:noFill/>
          </a:ln>
        </p:spPr>
        <p:txBody>
          <a:bodyPr anchorCtr="0" anchor="t" bIns="91425" lIns="91425" spcFirstLastPara="1" rIns="91425" wrap="square" tIns="91425">
            <a:noAutofit/>
          </a:bodyPr>
          <a:lstStyle>
            <a:lvl1pPr lvl="0" rtl="0">
              <a:lnSpc>
                <a:spcPct val="200000"/>
              </a:lnSpc>
              <a:spcBef>
                <a:spcPts val="0"/>
              </a:spcBef>
              <a:spcAft>
                <a:spcPts val="0"/>
              </a:spcAft>
              <a:buSzPts val="1400"/>
              <a:buChar char="●"/>
              <a:defRPr b="0" sz="1400"/>
            </a:lvl1pPr>
            <a:lvl2pPr lvl="1" rtl="0" algn="ctr">
              <a:lnSpc>
                <a:spcPct val="100000"/>
              </a:lnSpc>
              <a:spcBef>
                <a:spcPts val="100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49" name="Google Shape;249;p26"/>
          <p:cNvSpPr txBox="1"/>
          <p:nvPr>
            <p:ph idx="4" type="subTitle"/>
          </p:nvPr>
        </p:nvSpPr>
        <p:spPr>
          <a:xfrm>
            <a:off x="721100" y="2227251"/>
            <a:ext cx="3800400" cy="1995600"/>
          </a:xfrm>
          <a:prstGeom prst="rect">
            <a:avLst/>
          </a:prstGeom>
          <a:noFill/>
          <a:ln>
            <a:noFill/>
          </a:ln>
        </p:spPr>
        <p:txBody>
          <a:bodyPr anchorCtr="0" anchor="t" bIns="91425" lIns="91425" spcFirstLastPara="1" rIns="91425" wrap="square" tIns="91425">
            <a:noAutofit/>
          </a:bodyPr>
          <a:lstStyle>
            <a:lvl1pPr lvl="0" rtl="0">
              <a:lnSpc>
                <a:spcPct val="200000"/>
              </a:lnSpc>
              <a:spcBef>
                <a:spcPts val="0"/>
              </a:spcBef>
              <a:spcAft>
                <a:spcPts val="0"/>
              </a:spcAft>
              <a:buSzPts val="1400"/>
              <a:buChar char="●"/>
              <a:defRPr b="0" sz="1400"/>
            </a:lvl1pPr>
            <a:lvl2pPr lvl="1" rtl="0" algn="ctr">
              <a:lnSpc>
                <a:spcPct val="100000"/>
              </a:lnSpc>
              <a:spcBef>
                <a:spcPts val="100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0" name="Shape 250"/>
        <p:cNvGrpSpPr/>
        <p:nvPr/>
      </p:nvGrpSpPr>
      <p:grpSpPr>
        <a:xfrm>
          <a:off x="0" y="0"/>
          <a:ext cx="0" cy="0"/>
          <a:chOff x="0" y="0"/>
          <a:chExt cx="0" cy="0"/>
        </a:xfrm>
      </p:grpSpPr>
      <p:grpSp>
        <p:nvGrpSpPr>
          <p:cNvPr id="251" name="Google Shape;251;p27"/>
          <p:cNvGrpSpPr/>
          <p:nvPr/>
        </p:nvGrpSpPr>
        <p:grpSpPr>
          <a:xfrm>
            <a:off x="-2827723" y="-2344425"/>
            <a:ext cx="13610514" cy="10301472"/>
            <a:chOff x="-2827723" y="-2344425"/>
            <a:chExt cx="13610514" cy="10301472"/>
          </a:xfrm>
        </p:grpSpPr>
        <p:sp>
          <p:nvSpPr>
            <p:cNvPr id="252" name="Google Shape;252;p27"/>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flipH="1">
              <a:off x="8722218" y="89598"/>
              <a:ext cx="421786" cy="7301877"/>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flipH="1" rot="-5400000">
              <a:off x="-2612983" y="2452409"/>
              <a:ext cx="5946026"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2827723" y="42823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8" name="Google Shape;258;p27"/>
          <p:cNvSpPr txBox="1"/>
          <p:nvPr>
            <p:ph idx="2" type="title"/>
          </p:nvPr>
        </p:nvSpPr>
        <p:spPr>
          <a:xfrm>
            <a:off x="719999" y="1278825"/>
            <a:ext cx="4344000" cy="349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9" name="Google Shape;259;p27"/>
          <p:cNvSpPr txBox="1"/>
          <p:nvPr>
            <p:ph idx="1" type="subTitle"/>
          </p:nvPr>
        </p:nvSpPr>
        <p:spPr>
          <a:xfrm>
            <a:off x="719999" y="1632150"/>
            <a:ext cx="4344000" cy="614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 name="Google Shape;260;p27"/>
          <p:cNvSpPr txBox="1"/>
          <p:nvPr>
            <p:ph idx="3" type="title"/>
          </p:nvPr>
        </p:nvSpPr>
        <p:spPr>
          <a:xfrm>
            <a:off x="719999" y="2390625"/>
            <a:ext cx="4344000" cy="349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1" name="Google Shape;261;p27"/>
          <p:cNvSpPr txBox="1"/>
          <p:nvPr>
            <p:ph idx="4" type="subTitle"/>
          </p:nvPr>
        </p:nvSpPr>
        <p:spPr>
          <a:xfrm>
            <a:off x="719999" y="2743900"/>
            <a:ext cx="4344000" cy="614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7"/>
          <p:cNvSpPr txBox="1"/>
          <p:nvPr>
            <p:ph idx="5" type="title"/>
          </p:nvPr>
        </p:nvSpPr>
        <p:spPr>
          <a:xfrm>
            <a:off x="719999" y="3502425"/>
            <a:ext cx="4344000" cy="349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3" name="Google Shape;263;p27"/>
          <p:cNvSpPr txBox="1"/>
          <p:nvPr>
            <p:ph idx="6" type="subTitle"/>
          </p:nvPr>
        </p:nvSpPr>
        <p:spPr>
          <a:xfrm>
            <a:off x="719999" y="3855700"/>
            <a:ext cx="4344000" cy="614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64" name="Shape 264"/>
        <p:cNvGrpSpPr/>
        <p:nvPr/>
      </p:nvGrpSpPr>
      <p:grpSpPr>
        <a:xfrm>
          <a:off x="0" y="0"/>
          <a:ext cx="0" cy="0"/>
          <a:chOff x="0" y="0"/>
          <a:chExt cx="0" cy="0"/>
        </a:xfrm>
      </p:grpSpPr>
      <p:grpSp>
        <p:nvGrpSpPr>
          <p:cNvPr id="265" name="Google Shape;265;p28"/>
          <p:cNvGrpSpPr/>
          <p:nvPr/>
        </p:nvGrpSpPr>
        <p:grpSpPr>
          <a:xfrm>
            <a:off x="-1623657" y="-2344425"/>
            <a:ext cx="13610514" cy="10301472"/>
            <a:chOff x="-1623657" y="-2344425"/>
            <a:chExt cx="13610514" cy="10301472"/>
          </a:xfrm>
        </p:grpSpPr>
        <p:sp>
          <p:nvSpPr>
            <p:cNvPr id="266" name="Google Shape;266;p28"/>
            <p:cNvSpPr/>
            <p:nvPr/>
          </p:nvSpPr>
          <p:spPr>
            <a:xfrm flipH="1">
              <a:off x="6333227" y="42823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162365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rot="5400000">
              <a:off x="5826091" y="2452409"/>
              <a:ext cx="5946026"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flipH="1" rot="10800000">
              <a:off x="5629442"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15130" y="89598"/>
              <a:ext cx="421786" cy="7301877"/>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2" name="Google Shape;272;p28"/>
          <p:cNvSpPr txBox="1"/>
          <p:nvPr>
            <p:ph idx="2" type="title"/>
          </p:nvPr>
        </p:nvSpPr>
        <p:spPr>
          <a:xfrm>
            <a:off x="2304909" y="1579650"/>
            <a:ext cx="1978200" cy="337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3" name="Google Shape;273;p28"/>
          <p:cNvSpPr txBox="1"/>
          <p:nvPr>
            <p:ph idx="1" type="subTitle"/>
          </p:nvPr>
        </p:nvSpPr>
        <p:spPr>
          <a:xfrm>
            <a:off x="2304909" y="1920067"/>
            <a:ext cx="1978200" cy="665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4" name="Google Shape;274;p28"/>
          <p:cNvSpPr txBox="1"/>
          <p:nvPr>
            <p:ph idx="3" type="title"/>
          </p:nvPr>
        </p:nvSpPr>
        <p:spPr>
          <a:xfrm>
            <a:off x="5992613" y="1579650"/>
            <a:ext cx="1978200" cy="337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5" name="Google Shape;275;p28"/>
          <p:cNvSpPr txBox="1"/>
          <p:nvPr>
            <p:ph idx="4" type="subTitle"/>
          </p:nvPr>
        </p:nvSpPr>
        <p:spPr>
          <a:xfrm>
            <a:off x="5992613" y="1920067"/>
            <a:ext cx="1978200" cy="665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 name="Google Shape;276;p28"/>
          <p:cNvSpPr txBox="1"/>
          <p:nvPr>
            <p:ph idx="5" type="title"/>
          </p:nvPr>
        </p:nvSpPr>
        <p:spPr>
          <a:xfrm>
            <a:off x="2304909" y="3012950"/>
            <a:ext cx="1978200" cy="337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7" name="Google Shape;277;p28"/>
          <p:cNvSpPr txBox="1"/>
          <p:nvPr>
            <p:ph idx="6" type="subTitle"/>
          </p:nvPr>
        </p:nvSpPr>
        <p:spPr>
          <a:xfrm>
            <a:off x="2304909" y="3353467"/>
            <a:ext cx="1978200" cy="665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28"/>
          <p:cNvSpPr txBox="1"/>
          <p:nvPr>
            <p:ph idx="7" type="title"/>
          </p:nvPr>
        </p:nvSpPr>
        <p:spPr>
          <a:xfrm>
            <a:off x="5992613" y="3012950"/>
            <a:ext cx="1978200" cy="337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9" name="Google Shape;279;p28"/>
          <p:cNvSpPr txBox="1"/>
          <p:nvPr>
            <p:ph idx="8" type="subTitle"/>
          </p:nvPr>
        </p:nvSpPr>
        <p:spPr>
          <a:xfrm>
            <a:off x="5992613" y="3353467"/>
            <a:ext cx="1978200" cy="665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0" name="Shape 280"/>
        <p:cNvGrpSpPr/>
        <p:nvPr/>
      </p:nvGrpSpPr>
      <p:grpSpPr>
        <a:xfrm>
          <a:off x="0" y="0"/>
          <a:ext cx="0" cy="0"/>
          <a:chOff x="0" y="0"/>
          <a:chExt cx="0" cy="0"/>
        </a:xfrm>
      </p:grpSpPr>
      <p:grpSp>
        <p:nvGrpSpPr>
          <p:cNvPr id="281" name="Google Shape;281;p29"/>
          <p:cNvGrpSpPr/>
          <p:nvPr/>
        </p:nvGrpSpPr>
        <p:grpSpPr>
          <a:xfrm>
            <a:off x="-2113591" y="-2358900"/>
            <a:ext cx="13273108" cy="10779222"/>
            <a:chOff x="-2113591" y="-2358900"/>
            <a:chExt cx="13273108" cy="10779222"/>
          </a:xfrm>
        </p:grpSpPr>
        <p:sp>
          <p:nvSpPr>
            <p:cNvPr id="282" name="Google Shape;282;p29"/>
            <p:cNvSpPr/>
            <p:nvPr/>
          </p:nvSpPr>
          <p:spPr>
            <a:xfrm flipH="1">
              <a:off x="-2113591" y="43489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flipH="1">
              <a:off x="-63" y="-14475"/>
              <a:ext cx="72216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1892250" y="-2358900"/>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flipH="1" rot="10800000">
              <a:off x="5360849" y="-331518"/>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flipH="1">
              <a:off x="3529488" y="4745650"/>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8430891" y="-14475"/>
              <a:ext cx="459760"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9" name="Google Shape;289;p29"/>
          <p:cNvSpPr txBox="1"/>
          <p:nvPr>
            <p:ph idx="2" type="title"/>
          </p:nvPr>
        </p:nvSpPr>
        <p:spPr>
          <a:xfrm>
            <a:off x="719875" y="1315200"/>
            <a:ext cx="2450700" cy="3645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0" name="Google Shape;290;p29"/>
          <p:cNvSpPr txBox="1"/>
          <p:nvPr>
            <p:ph idx="1" type="subTitle"/>
          </p:nvPr>
        </p:nvSpPr>
        <p:spPr>
          <a:xfrm>
            <a:off x="719875" y="1675849"/>
            <a:ext cx="2450700" cy="5727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 name="Google Shape;291;p29"/>
          <p:cNvSpPr txBox="1"/>
          <p:nvPr>
            <p:ph idx="3" type="title"/>
          </p:nvPr>
        </p:nvSpPr>
        <p:spPr>
          <a:xfrm>
            <a:off x="719875" y="2454888"/>
            <a:ext cx="2450700" cy="3645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2" name="Google Shape;292;p29"/>
          <p:cNvSpPr txBox="1"/>
          <p:nvPr>
            <p:ph idx="4" type="subTitle"/>
          </p:nvPr>
        </p:nvSpPr>
        <p:spPr>
          <a:xfrm>
            <a:off x="719875" y="2815474"/>
            <a:ext cx="2450700" cy="5727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9"/>
          <p:cNvSpPr txBox="1"/>
          <p:nvPr>
            <p:ph idx="5" type="title"/>
          </p:nvPr>
        </p:nvSpPr>
        <p:spPr>
          <a:xfrm>
            <a:off x="719875" y="3594576"/>
            <a:ext cx="2450700" cy="3645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4" name="Google Shape;294;p29"/>
          <p:cNvSpPr txBox="1"/>
          <p:nvPr>
            <p:ph idx="6" type="subTitle"/>
          </p:nvPr>
        </p:nvSpPr>
        <p:spPr>
          <a:xfrm>
            <a:off x="719875" y="3955100"/>
            <a:ext cx="2450700" cy="5727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29"/>
          <p:cNvSpPr txBox="1"/>
          <p:nvPr>
            <p:ph idx="7" type="title"/>
          </p:nvPr>
        </p:nvSpPr>
        <p:spPr>
          <a:xfrm>
            <a:off x="5973425" y="3594576"/>
            <a:ext cx="2450700" cy="364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6" name="Google Shape;296;p29"/>
          <p:cNvSpPr txBox="1"/>
          <p:nvPr>
            <p:ph idx="8" type="subTitle"/>
          </p:nvPr>
        </p:nvSpPr>
        <p:spPr>
          <a:xfrm>
            <a:off x="5973425" y="3955100"/>
            <a:ext cx="24507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7" name="Google Shape;297;p29"/>
          <p:cNvSpPr txBox="1"/>
          <p:nvPr>
            <p:ph idx="9" type="title"/>
          </p:nvPr>
        </p:nvSpPr>
        <p:spPr>
          <a:xfrm>
            <a:off x="5973425" y="1315075"/>
            <a:ext cx="2450700" cy="364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8" name="Google Shape;298;p29"/>
          <p:cNvSpPr txBox="1"/>
          <p:nvPr>
            <p:ph idx="13" type="subTitle"/>
          </p:nvPr>
        </p:nvSpPr>
        <p:spPr>
          <a:xfrm>
            <a:off x="5973425" y="1675724"/>
            <a:ext cx="24507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 name="Google Shape;299;p29"/>
          <p:cNvSpPr txBox="1"/>
          <p:nvPr>
            <p:ph idx="14" type="title"/>
          </p:nvPr>
        </p:nvSpPr>
        <p:spPr>
          <a:xfrm>
            <a:off x="5973425" y="2454826"/>
            <a:ext cx="2450700" cy="364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0" name="Google Shape;300;p29"/>
          <p:cNvSpPr txBox="1"/>
          <p:nvPr>
            <p:ph idx="15" type="subTitle"/>
          </p:nvPr>
        </p:nvSpPr>
        <p:spPr>
          <a:xfrm>
            <a:off x="5973425" y="2815412"/>
            <a:ext cx="24507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1" name="Shape 301"/>
        <p:cNvGrpSpPr/>
        <p:nvPr/>
      </p:nvGrpSpPr>
      <p:grpSpPr>
        <a:xfrm>
          <a:off x="0" y="0"/>
          <a:ext cx="0" cy="0"/>
          <a:chOff x="0" y="0"/>
          <a:chExt cx="0" cy="0"/>
        </a:xfrm>
      </p:grpSpPr>
      <p:grpSp>
        <p:nvGrpSpPr>
          <p:cNvPr id="302" name="Google Shape;302;p30"/>
          <p:cNvGrpSpPr/>
          <p:nvPr/>
        </p:nvGrpSpPr>
        <p:grpSpPr>
          <a:xfrm>
            <a:off x="-2268975" y="-3106425"/>
            <a:ext cx="13051766" cy="10171072"/>
            <a:chOff x="-2268975" y="-3106425"/>
            <a:chExt cx="13051766" cy="10171072"/>
          </a:xfrm>
        </p:grpSpPr>
        <p:sp>
          <p:nvSpPr>
            <p:cNvPr id="303" name="Google Shape;303;p30"/>
            <p:cNvSpPr/>
            <p:nvPr/>
          </p:nvSpPr>
          <p:spPr>
            <a:xfrm flipH="1" rot="10800000">
              <a:off x="4601852"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flipH="1" rot="10800000">
              <a:off x="8455799" y="-423198"/>
              <a:ext cx="389988"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rot="10800000">
              <a:off x="-51" y="-423198"/>
              <a:ext cx="727154"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0"/>
            <p:cNvSpPr/>
            <p:nvPr/>
          </p:nvSpPr>
          <p:spPr>
            <a:xfrm flipH="1" rot="10800000">
              <a:off x="-1051793"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rot="10800000">
              <a:off x="3500727" y="4352861"/>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flipH="1">
              <a:off x="-2268975" y="4180719"/>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30"/>
          <p:cNvSpPr txBox="1"/>
          <p:nvPr>
            <p:ph hasCustomPrompt="1" type="title"/>
          </p:nvPr>
        </p:nvSpPr>
        <p:spPr>
          <a:xfrm>
            <a:off x="2223600" y="776875"/>
            <a:ext cx="4696800" cy="66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0" name="Google Shape;310;p30"/>
          <p:cNvSpPr txBox="1"/>
          <p:nvPr>
            <p:ph idx="1" type="subTitle"/>
          </p:nvPr>
        </p:nvSpPr>
        <p:spPr>
          <a:xfrm>
            <a:off x="2223600" y="1439125"/>
            <a:ext cx="4696800" cy="394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11" name="Google Shape;311;p30"/>
          <p:cNvSpPr txBox="1"/>
          <p:nvPr>
            <p:ph hasCustomPrompt="1" idx="2" type="title"/>
          </p:nvPr>
        </p:nvSpPr>
        <p:spPr>
          <a:xfrm>
            <a:off x="2223600" y="2060802"/>
            <a:ext cx="4696800" cy="66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2" name="Google Shape;312;p30"/>
          <p:cNvSpPr txBox="1"/>
          <p:nvPr>
            <p:ph idx="3" type="subTitle"/>
          </p:nvPr>
        </p:nvSpPr>
        <p:spPr>
          <a:xfrm>
            <a:off x="2223600" y="2723200"/>
            <a:ext cx="4696800" cy="394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13" name="Google Shape;313;p30"/>
          <p:cNvSpPr txBox="1"/>
          <p:nvPr>
            <p:ph hasCustomPrompt="1" idx="4" type="title"/>
          </p:nvPr>
        </p:nvSpPr>
        <p:spPr>
          <a:xfrm>
            <a:off x="2223600" y="3344724"/>
            <a:ext cx="4696800" cy="689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4" name="Google Shape;314;p30"/>
          <p:cNvSpPr txBox="1"/>
          <p:nvPr>
            <p:ph idx="5" type="subTitle"/>
          </p:nvPr>
        </p:nvSpPr>
        <p:spPr>
          <a:xfrm>
            <a:off x="2223600" y="4043075"/>
            <a:ext cx="4696800" cy="394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2827723" y="-2344425"/>
            <a:ext cx="13610514" cy="10301472"/>
            <a:chOff x="-2827723" y="-2344425"/>
            <a:chExt cx="13610514" cy="10301472"/>
          </a:xfrm>
        </p:grpSpPr>
        <p:sp>
          <p:nvSpPr>
            <p:cNvPr id="30" name="Google Shape;30;p4"/>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8722218" y="89598"/>
              <a:ext cx="421786" cy="7301877"/>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flipH="1" rot="-5400000">
              <a:off x="-2612983" y="2452409"/>
              <a:ext cx="5946026"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2827723" y="42823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 name="Google Shape;36;p4"/>
          <p:cNvSpPr txBox="1"/>
          <p:nvPr>
            <p:ph idx="1" type="subTitle"/>
          </p:nvPr>
        </p:nvSpPr>
        <p:spPr>
          <a:xfrm>
            <a:off x="723381" y="1001277"/>
            <a:ext cx="7704000" cy="475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15" name="Shape 315"/>
        <p:cNvGrpSpPr/>
        <p:nvPr/>
      </p:nvGrpSpPr>
      <p:grpSpPr>
        <a:xfrm>
          <a:off x="0" y="0"/>
          <a:ext cx="0" cy="0"/>
          <a:chOff x="0" y="0"/>
          <a:chExt cx="0" cy="0"/>
        </a:xfrm>
      </p:grpSpPr>
      <p:grpSp>
        <p:nvGrpSpPr>
          <p:cNvPr id="316" name="Google Shape;316;p31"/>
          <p:cNvGrpSpPr/>
          <p:nvPr/>
        </p:nvGrpSpPr>
        <p:grpSpPr>
          <a:xfrm>
            <a:off x="-2268975" y="-2344425"/>
            <a:ext cx="13051766" cy="10766372"/>
            <a:chOff x="-2268975" y="-2344425"/>
            <a:chExt cx="13051766" cy="10766372"/>
          </a:xfrm>
        </p:grpSpPr>
        <p:sp>
          <p:nvSpPr>
            <p:cNvPr id="317" name="Google Shape;317;p31"/>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6795"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31"/>
          <p:cNvSpPr txBox="1"/>
          <p:nvPr>
            <p:ph hasCustomPrompt="1" type="title"/>
          </p:nvPr>
        </p:nvSpPr>
        <p:spPr>
          <a:xfrm>
            <a:off x="1166301" y="3065881"/>
            <a:ext cx="1520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3" name="Google Shape;323;p31"/>
          <p:cNvSpPr txBox="1"/>
          <p:nvPr>
            <p:ph idx="1" type="subTitle"/>
          </p:nvPr>
        </p:nvSpPr>
        <p:spPr>
          <a:xfrm>
            <a:off x="732501" y="4101972"/>
            <a:ext cx="2388000" cy="46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24" name="Google Shape;324;p31"/>
          <p:cNvSpPr txBox="1"/>
          <p:nvPr>
            <p:ph idx="2" type="subTitle"/>
          </p:nvPr>
        </p:nvSpPr>
        <p:spPr>
          <a:xfrm>
            <a:off x="732501" y="3697759"/>
            <a:ext cx="2388000" cy="40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5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5" name="Google Shape;325;p31"/>
          <p:cNvSpPr txBox="1"/>
          <p:nvPr>
            <p:ph hasCustomPrompt="1" idx="3" type="title"/>
          </p:nvPr>
        </p:nvSpPr>
        <p:spPr>
          <a:xfrm>
            <a:off x="3818050" y="3065881"/>
            <a:ext cx="1520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6" name="Google Shape;326;p31"/>
          <p:cNvSpPr txBox="1"/>
          <p:nvPr>
            <p:ph idx="4" type="subTitle"/>
          </p:nvPr>
        </p:nvSpPr>
        <p:spPr>
          <a:xfrm>
            <a:off x="3384250" y="4096122"/>
            <a:ext cx="2388000" cy="47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27" name="Google Shape;327;p31"/>
          <p:cNvSpPr txBox="1"/>
          <p:nvPr>
            <p:ph idx="5" type="subTitle"/>
          </p:nvPr>
        </p:nvSpPr>
        <p:spPr>
          <a:xfrm>
            <a:off x="3384250" y="3697759"/>
            <a:ext cx="2388000" cy="40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5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8" name="Google Shape;328;p31"/>
          <p:cNvSpPr txBox="1"/>
          <p:nvPr>
            <p:ph hasCustomPrompt="1" idx="6" type="title"/>
          </p:nvPr>
        </p:nvSpPr>
        <p:spPr>
          <a:xfrm>
            <a:off x="6469800" y="3065881"/>
            <a:ext cx="1520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9" name="Google Shape;329;p31"/>
          <p:cNvSpPr txBox="1"/>
          <p:nvPr>
            <p:ph idx="7" type="subTitle"/>
          </p:nvPr>
        </p:nvSpPr>
        <p:spPr>
          <a:xfrm>
            <a:off x="6036000" y="4096122"/>
            <a:ext cx="2388000" cy="47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0" name="Google Shape;330;p31"/>
          <p:cNvSpPr txBox="1"/>
          <p:nvPr>
            <p:ph idx="8" type="subTitle"/>
          </p:nvPr>
        </p:nvSpPr>
        <p:spPr>
          <a:xfrm>
            <a:off x="6036000" y="3697759"/>
            <a:ext cx="2388000" cy="40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500">
                <a:solidFill>
                  <a:schemeClr val="dk1"/>
                </a:solidFill>
                <a:latin typeface="Ubuntu"/>
                <a:ea typeface="Ubuntu"/>
                <a:cs typeface="Ubuntu"/>
                <a:sym typeface="Ubuntu"/>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1" name="Google Shape;331;p31"/>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32" name="Shape 332"/>
        <p:cNvGrpSpPr/>
        <p:nvPr/>
      </p:nvGrpSpPr>
      <p:grpSpPr>
        <a:xfrm>
          <a:off x="0" y="0"/>
          <a:ext cx="0" cy="0"/>
          <a:chOff x="0" y="0"/>
          <a:chExt cx="0" cy="0"/>
        </a:xfrm>
      </p:grpSpPr>
      <p:grpSp>
        <p:nvGrpSpPr>
          <p:cNvPr id="333" name="Google Shape;333;p32"/>
          <p:cNvGrpSpPr/>
          <p:nvPr/>
        </p:nvGrpSpPr>
        <p:grpSpPr>
          <a:xfrm>
            <a:off x="-1953883" y="-2344425"/>
            <a:ext cx="13051766" cy="10399672"/>
            <a:chOff x="-1953883" y="-2344425"/>
            <a:chExt cx="13051766" cy="10399672"/>
          </a:xfrm>
        </p:grpSpPr>
        <p:sp>
          <p:nvSpPr>
            <p:cNvPr id="334" name="Google Shape;334;p32"/>
            <p:cNvSpPr/>
            <p:nvPr/>
          </p:nvSpPr>
          <p:spPr>
            <a:xfrm flipH="1">
              <a:off x="-1426575" y="43805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2"/>
            <p:cNvSpPr/>
            <p:nvPr/>
          </p:nvSpPr>
          <p:spPr>
            <a:xfrm>
              <a:off x="-1953883"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flipH="1">
              <a:off x="211740" y="0"/>
              <a:ext cx="1140662"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flipH="1" rot="10800000">
              <a:off x="529921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7688326" y="0"/>
              <a:ext cx="1140662"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flipH="1">
              <a:off x="4227071" y="43805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32"/>
          <p:cNvSpPr txBox="1"/>
          <p:nvPr>
            <p:ph type="title"/>
          </p:nvPr>
        </p:nvSpPr>
        <p:spPr>
          <a:xfrm>
            <a:off x="2313200" y="539500"/>
            <a:ext cx="4517700" cy="96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1" name="Google Shape;341;p32"/>
          <p:cNvSpPr txBox="1"/>
          <p:nvPr>
            <p:ph idx="1" type="subTitle"/>
          </p:nvPr>
        </p:nvSpPr>
        <p:spPr>
          <a:xfrm>
            <a:off x="2313150" y="2596250"/>
            <a:ext cx="4517700" cy="101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2" name="Google Shape;342;p32"/>
          <p:cNvSpPr txBox="1"/>
          <p:nvPr/>
        </p:nvSpPr>
        <p:spPr>
          <a:xfrm>
            <a:off x="2044500" y="3750325"/>
            <a:ext cx="5055000" cy="537300"/>
          </a:xfrm>
          <a:prstGeom prst="rect">
            <a:avLst/>
          </a:prstGeom>
          <a:noFill/>
          <a:ln>
            <a:noFill/>
          </a:ln>
        </p:spPr>
        <p:txBody>
          <a:bodyPr anchorCtr="0" anchor="b" bIns="91425" lIns="0" spcFirstLastPara="1" rIns="0" wrap="square" tIns="91425">
            <a:noAutofit/>
          </a:bodyPr>
          <a:lstStyle/>
          <a:p>
            <a:pPr indent="0" lvl="0" marL="0" rtl="0" algn="ctr">
              <a:lnSpc>
                <a:spcPct val="100000"/>
              </a:lnSpc>
              <a:spcBef>
                <a:spcPts val="300"/>
              </a:spcBef>
              <a:spcAft>
                <a:spcPts val="0"/>
              </a:spcAft>
              <a:buNone/>
            </a:pPr>
            <a:r>
              <a:rPr b="1" lang="en" sz="1200">
                <a:solidFill>
                  <a:schemeClr val="dk1"/>
                </a:solidFill>
                <a:latin typeface="Exo"/>
                <a:ea typeface="Exo"/>
                <a:cs typeface="Exo"/>
                <a:sym typeface="Exo"/>
              </a:rPr>
              <a:t>CREDITS: </a:t>
            </a:r>
            <a:r>
              <a:rPr lang="en" sz="1200">
                <a:solidFill>
                  <a:schemeClr val="dk1"/>
                </a:solidFill>
                <a:latin typeface="Exo"/>
                <a:ea typeface="Exo"/>
                <a:cs typeface="Exo"/>
                <a:sym typeface="Exo"/>
              </a:rPr>
              <a:t>This presentation template was created by </a:t>
            </a:r>
            <a:r>
              <a:rPr b="1" lang="en" sz="1200">
                <a:solidFill>
                  <a:schemeClr val="dk1"/>
                </a:solidFill>
                <a:uFill>
                  <a:noFill/>
                </a:uFill>
                <a:latin typeface="Exo"/>
                <a:ea typeface="Exo"/>
                <a:cs typeface="Exo"/>
                <a:sym typeface="Exo"/>
                <a:hlinkClick r:id="rId2">
                  <a:extLst>
                    <a:ext uri="{A12FA001-AC4F-418D-AE19-62706E023703}">
                      <ahyp:hlinkClr val="tx"/>
                    </a:ext>
                  </a:extLst>
                </a:hlinkClick>
              </a:rPr>
              <a:t>Slidesgo</a:t>
            </a:r>
            <a:r>
              <a:rPr lang="en" sz="1200">
                <a:solidFill>
                  <a:schemeClr val="dk1"/>
                </a:solidFill>
                <a:latin typeface="Exo"/>
                <a:ea typeface="Exo"/>
                <a:cs typeface="Exo"/>
                <a:sym typeface="Exo"/>
              </a:rPr>
              <a:t>, and includes icons by </a:t>
            </a:r>
            <a:r>
              <a:rPr b="1" lang="en" sz="1200">
                <a:solidFill>
                  <a:schemeClr val="dk1"/>
                </a:solidFill>
                <a:uFill>
                  <a:noFill/>
                </a:uFill>
                <a:latin typeface="Exo"/>
                <a:ea typeface="Exo"/>
                <a:cs typeface="Exo"/>
                <a:sym typeface="Exo"/>
                <a:hlinkClick r:id="rId3">
                  <a:extLst>
                    <a:ext uri="{A12FA001-AC4F-418D-AE19-62706E023703}">
                      <ahyp:hlinkClr val="tx"/>
                    </a:ext>
                  </a:extLst>
                </a:hlinkClick>
              </a:rPr>
              <a:t>Flaticon</a:t>
            </a:r>
            <a:r>
              <a:rPr lang="en" sz="1200">
                <a:solidFill>
                  <a:schemeClr val="dk1"/>
                </a:solidFill>
                <a:latin typeface="Exo"/>
                <a:ea typeface="Exo"/>
                <a:cs typeface="Exo"/>
                <a:sym typeface="Exo"/>
              </a:rPr>
              <a:t>, and infographics &amp; images by </a:t>
            </a:r>
            <a:r>
              <a:rPr b="1" lang="en" sz="1200">
                <a:solidFill>
                  <a:schemeClr val="dk1"/>
                </a:solidFill>
                <a:uFill>
                  <a:noFill/>
                </a:uFill>
                <a:latin typeface="Exo"/>
                <a:ea typeface="Exo"/>
                <a:cs typeface="Exo"/>
                <a:sym typeface="Exo"/>
                <a:hlinkClick r:id="rId4">
                  <a:extLst>
                    <a:ext uri="{A12FA001-AC4F-418D-AE19-62706E023703}">
                      <ahyp:hlinkClr val="tx"/>
                    </a:ext>
                  </a:extLst>
                </a:hlinkClick>
              </a:rPr>
              <a:t>Freepik</a:t>
            </a:r>
            <a:endParaRPr b="1" sz="1200">
              <a:solidFill>
                <a:schemeClr val="dk1"/>
              </a:solidFill>
              <a:latin typeface="Exo"/>
              <a:ea typeface="Exo"/>
              <a:cs typeface="Exo"/>
              <a:sym typeface="Ex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43" name="Shape 343"/>
        <p:cNvGrpSpPr/>
        <p:nvPr/>
      </p:nvGrpSpPr>
      <p:grpSpPr>
        <a:xfrm>
          <a:off x="0" y="0"/>
          <a:ext cx="0" cy="0"/>
          <a:chOff x="0" y="0"/>
          <a:chExt cx="0" cy="0"/>
        </a:xfrm>
      </p:grpSpPr>
      <p:sp>
        <p:nvSpPr>
          <p:cNvPr id="344" name="Google Shape;344;p33"/>
          <p:cNvSpPr/>
          <p:nvPr/>
        </p:nvSpPr>
        <p:spPr>
          <a:xfrm flipH="1" rot="10800000">
            <a:off x="4601852"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flipH="1" rot="10800000">
            <a:off x="8455799" y="-423198"/>
            <a:ext cx="389988"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rot="10800000">
            <a:off x="-51" y="-423198"/>
            <a:ext cx="727154"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flipH="1" rot="10800000">
            <a:off x="-1051793"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rot="10800000">
            <a:off x="3500727" y="4352861"/>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flipH="1">
            <a:off x="-2268975" y="4180719"/>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50" name="Shape 350"/>
        <p:cNvGrpSpPr/>
        <p:nvPr/>
      </p:nvGrpSpPr>
      <p:grpSpPr>
        <a:xfrm>
          <a:off x="0" y="0"/>
          <a:ext cx="0" cy="0"/>
          <a:chOff x="0" y="0"/>
          <a:chExt cx="0" cy="0"/>
        </a:xfrm>
      </p:grpSpPr>
      <p:grpSp>
        <p:nvGrpSpPr>
          <p:cNvPr id="351" name="Google Shape;351;p34"/>
          <p:cNvGrpSpPr/>
          <p:nvPr/>
        </p:nvGrpSpPr>
        <p:grpSpPr>
          <a:xfrm>
            <a:off x="-1840750" y="-3106425"/>
            <a:ext cx="13080741" cy="8824597"/>
            <a:chOff x="-1840750" y="-3106425"/>
            <a:chExt cx="13080741" cy="8824597"/>
          </a:xfrm>
        </p:grpSpPr>
        <p:sp>
          <p:nvSpPr>
            <p:cNvPr id="352" name="Google Shape;352;p34"/>
            <p:cNvSpPr/>
            <p:nvPr/>
          </p:nvSpPr>
          <p:spPr>
            <a:xfrm rot="10800000">
              <a:off x="-1284466"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rot="10800000">
              <a:off x="323230" y="52"/>
              <a:ext cx="389988"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flipH="1" rot="10800000">
              <a:off x="8430764" y="40"/>
              <a:ext cx="727154"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rot="10800000">
              <a:off x="4369179" y="-31064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p:nvPr/>
          </p:nvSpPr>
          <p:spPr>
            <a:xfrm flipH="1" rot="10800000">
              <a:off x="-1840750" y="3006386"/>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5441324" y="4180719"/>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61" name="Shape 361"/>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62" name="Shape 362"/>
        <p:cNvGrpSpPr/>
        <p:nvPr/>
      </p:nvGrpSpPr>
      <p:grpSpPr>
        <a:xfrm>
          <a:off x="0" y="0"/>
          <a:ext cx="0" cy="0"/>
          <a:chOff x="0" y="0"/>
          <a:chExt cx="0" cy="0"/>
        </a:xfrm>
      </p:grpSpPr>
      <p:sp>
        <p:nvSpPr>
          <p:cNvPr id="363" name="Google Shape;363;p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grpSp>
        <p:nvGrpSpPr>
          <p:cNvPr id="38" name="Google Shape;38;p5"/>
          <p:cNvGrpSpPr/>
          <p:nvPr/>
        </p:nvGrpSpPr>
        <p:grpSpPr>
          <a:xfrm>
            <a:off x="-2268975" y="-2344425"/>
            <a:ext cx="13051766" cy="10156772"/>
            <a:chOff x="-2268975" y="-2344425"/>
            <a:chExt cx="13051766" cy="10156772"/>
          </a:xfrm>
        </p:grpSpPr>
        <p:sp>
          <p:nvSpPr>
            <p:cNvPr id="39" name="Google Shape;39;p5"/>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6795" y="41376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 name="Google Shape;45;p5"/>
          <p:cNvSpPr txBox="1"/>
          <p:nvPr>
            <p:ph idx="2" type="title"/>
          </p:nvPr>
        </p:nvSpPr>
        <p:spPr>
          <a:xfrm>
            <a:off x="765208" y="2672940"/>
            <a:ext cx="3757200" cy="397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5"/>
          <p:cNvSpPr txBox="1"/>
          <p:nvPr>
            <p:ph idx="3" type="title"/>
          </p:nvPr>
        </p:nvSpPr>
        <p:spPr>
          <a:xfrm>
            <a:off x="4621592" y="2672940"/>
            <a:ext cx="3757200" cy="397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4621592" y="3070490"/>
            <a:ext cx="3757200" cy="798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4" type="subTitle"/>
          </p:nvPr>
        </p:nvSpPr>
        <p:spPr>
          <a:xfrm>
            <a:off x="765208" y="3070490"/>
            <a:ext cx="3757200" cy="798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grpSp>
        <p:nvGrpSpPr>
          <p:cNvPr id="50" name="Google Shape;50;p6"/>
          <p:cNvGrpSpPr/>
          <p:nvPr/>
        </p:nvGrpSpPr>
        <p:grpSpPr>
          <a:xfrm>
            <a:off x="-2268975" y="-2344425"/>
            <a:ext cx="13051766" cy="10766372"/>
            <a:chOff x="-2268975" y="-2344425"/>
            <a:chExt cx="13051766" cy="10766372"/>
          </a:xfrm>
        </p:grpSpPr>
        <p:sp>
          <p:nvSpPr>
            <p:cNvPr id="51" name="Google Shape;51;p6"/>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291450" y="-1"/>
              <a:ext cx="421786"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flipH="1" rot="-5400000">
              <a:off x="5449519" y="1468181"/>
              <a:ext cx="6682569" cy="720058"/>
            </a:xfrm>
            <a:custGeom>
              <a:rect b="b" l="l" r="r" t="t"/>
              <a:pathLst>
                <a:path extrusionOk="0" h="10231" w="72781">
                  <a:moveTo>
                    <a:pt x="36506" y="1"/>
                  </a:moveTo>
                  <a:lnTo>
                    <a:pt x="18428" y="10171"/>
                  </a:lnTo>
                  <a:lnTo>
                    <a:pt x="0" y="10171"/>
                  </a:lnTo>
                  <a:lnTo>
                    <a:pt x="0" y="10230"/>
                  </a:lnTo>
                  <a:lnTo>
                    <a:pt x="18442" y="10230"/>
                  </a:lnTo>
                  <a:lnTo>
                    <a:pt x="36522" y="58"/>
                  </a:lnTo>
                  <a:lnTo>
                    <a:pt x="72780" y="58"/>
                  </a:lnTo>
                  <a:lnTo>
                    <a:pt x="7278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6795" y="4747275"/>
              <a:ext cx="9157674"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grpSp>
        <p:nvGrpSpPr>
          <p:cNvPr id="58" name="Google Shape;58;p7"/>
          <p:cNvGrpSpPr/>
          <p:nvPr/>
        </p:nvGrpSpPr>
        <p:grpSpPr>
          <a:xfrm>
            <a:off x="-2113591" y="-2358900"/>
            <a:ext cx="13273108" cy="10550622"/>
            <a:chOff x="-2113591" y="-2358900"/>
            <a:chExt cx="13273108" cy="10550622"/>
          </a:xfrm>
        </p:grpSpPr>
        <p:sp>
          <p:nvSpPr>
            <p:cNvPr id="59" name="Google Shape;59;p7"/>
            <p:cNvSpPr/>
            <p:nvPr/>
          </p:nvSpPr>
          <p:spPr>
            <a:xfrm flipH="1">
              <a:off x="-30" y="-14475"/>
              <a:ext cx="1457855"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1892250" y="-2358900"/>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flipH="1" rot="10800000">
              <a:off x="5360849" y="-331518"/>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8430891" y="-14475"/>
              <a:ext cx="459760"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flipH="1">
              <a:off x="-2113591" y="358692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flipH="1">
              <a:off x="3529488" y="4517050"/>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7"/>
          <p:cNvSpPr txBox="1"/>
          <p:nvPr>
            <p:ph type="title"/>
          </p:nvPr>
        </p:nvSpPr>
        <p:spPr>
          <a:xfrm>
            <a:off x="720000" y="445025"/>
            <a:ext cx="7710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 name="Google Shape;66;p7"/>
          <p:cNvSpPr txBox="1"/>
          <p:nvPr>
            <p:ph idx="1" type="subTitle"/>
          </p:nvPr>
        </p:nvSpPr>
        <p:spPr>
          <a:xfrm>
            <a:off x="4084000" y="1621950"/>
            <a:ext cx="4343400" cy="243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grpSp>
        <p:nvGrpSpPr>
          <p:cNvPr id="68" name="Google Shape;68;p8"/>
          <p:cNvGrpSpPr/>
          <p:nvPr/>
        </p:nvGrpSpPr>
        <p:grpSpPr>
          <a:xfrm>
            <a:off x="-1953883" y="-2344425"/>
            <a:ext cx="13051766" cy="10171072"/>
            <a:chOff x="-1953883" y="-2344425"/>
            <a:chExt cx="13051766" cy="10171072"/>
          </a:xfrm>
        </p:grpSpPr>
        <p:sp>
          <p:nvSpPr>
            <p:cNvPr id="69" name="Google Shape;69;p8"/>
            <p:cNvSpPr/>
            <p:nvPr/>
          </p:nvSpPr>
          <p:spPr>
            <a:xfrm flipH="1">
              <a:off x="-1426575"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1953883"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flipH="1">
              <a:off x="-16865" y="0"/>
              <a:ext cx="1413049"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rot="10800000">
              <a:off x="529921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7117633" y="0"/>
              <a:ext cx="171132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4227071"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8"/>
          <p:cNvSpPr txBox="1"/>
          <p:nvPr>
            <p:ph type="title"/>
          </p:nvPr>
        </p:nvSpPr>
        <p:spPr>
          <a:xfrm>
            <a:off x="1207800" y="851300"/>
            <a:ext cx="67284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6" name="Shape 76"/>
        <p:cNvGrpSpPr/>
        <p:nvPr/>
      </p:nvGrpSpPr>
      <p:grpSpPr>
        <a:xfrm>
          <a:off x="0" y="0"/>
          <a:ext cx="0" cy="0"/>
          <a:chOff x="0" y="0"/>
          <a:chExt cx="0" cy="0"/>
        </a:xfrm>
      </p:grpSpPr>
      <p:grpSp>
        <p:nvGrpSpPr>
          <p:cNvPr id="77" name="Google Shape;77;p9"/>
          <p:cNvGrpSpPr/>
          <p:nvPr/>
        </p:nvGrpSpPr>
        <p:grpSpPr>
          <a:xfrm>
            <a:off x="-2268975" y="-2344425"/>
            <a:ext cx="13051766" cy="10171072"/>
            <a:chOff x="-2268975" y="-2344425"/>
            <a:chExt cx="13051766" cy="10171072"/>
          </a:xfrm>
        </p:grpSpPr>
        <p:sp>
          <p:nvSpPr>
            <p:cNvPr id="78" name="Google Shape;78;p9"/>
            <p:cNvSpPr/>
            <p:nvPr/>
          </p:nvSpPr>
          <p:spPr>
            <a:xfrm>
              <a:off x="4601852"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9"/>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a:off x="7432725" y="0"/>
              <a:ext cx="1413049"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flipH="1">
              <a:off x="-46" y="0"/>
              <a:ext cx="171132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a:off x="-1051793"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9"/>
          <p:cNvSpPr txBox="1"/>
          <p:nvPr>
            <p:ph type="title"/>
          </p:nvPr>
        </p:nvSpPr>
        <p:spPr>
          <a:xfrm>
            <a:off x="1932913" y="1242800"/>
            <a:ext cx="5278200" cy="195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30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5" name="Google Shape;85;p9"/>
          <p:cNvSpPr txBox="1"/>
          <p:nvPr>
            <p:ph idx="1" type="subTitle"/>
          </p:nvPr>
        </p:nvSpPr>
        <p:spPr>
          <a:xfrm>
            <a:off x="1932921" y="3198400"/>
            <a:ext cx="5278200" cy="70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10"/>
          <p:cNvSpPr txBox="1"/>
          <p:nvPr>
            <p:ph type="title"/>
          </p:nvPr>
        </p:nvSpPr>
        <p:spPr>
          <a:xfrm>
            <a:off x="4955975" y="608175"/>
            <a:ext cx="3474900" cy="228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88" name="Google Shape;88;p10"/>
          <p:cNvGrpSpPr/>
          <p:nvPr/>
        </p:nvGrpSpPr>
        <p:grpSpPr>
          <a:xfrm>
            <a:off x="-2268975" y="-2344425"/>
            <a:ext cx="13051766" cy="10171072"/>
            <a:chOff x="-2268975" y="-2344425"/>
            <a:chExt cx="13051766" cy="10171072"/>
          </a:xfrm>
        </p:grpSpPr>
        <p:sp>
          <p:nvSpPr>
            <p:cNvPr id="89" name="Google Shape;89;p10"/>
            <p:cNvSpPr/>
            <p:nvPr/>
          </p:nvSpPr>
          <p:spPr>
            <a:xfrm>
              <a:off x="4601852"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flipH="1">
              <a:off x="3500727" y="-2344425"/>
              <a:ext cx="7282065" cy="2711785"/>
            </a:xfrm>
            <a:custGeom>
              <a:rect b="b" l="l" r="r" t="t"/>
              <a:pathLst>
                <a:path extrusionOk="0" h="33193" w="51061">
                  <a:moveTo>
                    <a:pt x="25531" y="63"/>
                  </a:moveTo>
                  <a:lnTo>
                    <a:pt x="51001" y="8336"/>
                  </a:lnTo>
                  <a:lnTo>
                    <a:pt x="51001" y="24858"/>
                  </a:lnTo>
                  <a:lnTo>
                    <a:pt x="25531" y="33131"/>
                  </a:lnTo>
                  <a:lnTo>
                    <a:pt x="60" y="24858"/>
                  </a:lnTo>
                  <a:lnTo>
                    <a:pt x="60" y="8336"/>
                  </a:lnTo>
                  <a:lnTo>
                    <a:pt x="25531" y="63"/>
                  </a:lnTo>
                  <a:close/>
                  <a:moveTo>
                    <a:pt x="25531" y="0"/>
                  </a:moveTo>
                  <a:lnTo>
                    <a:pt x="21" y="8287"/>
                  </a:lnTo>
                  <a:lnTo>
                    <a:pt x="1" y="8294"/>
                  </a:lnTo>
                  <a:lnTo>
                    <a:pt x="1" y="24900"/>
                  </a:lnTo>
                  <a:lnTo>
                    <a:pt x="25522" y="33190"/>
                  </a:lnTo>
                  <a:lnTo>
                    <a:pt x="25531" y="33193"/>
                  </a:lnTo>
                  <a:lnTo>
                    <a:pt x="51040" y="24908"/>
                  </a:lnTo>
                  <a:lnTo>
                    <a:pt x="51060" y="24900"/>
                  </a:lnTo>
                  <a:lnTo>
                    <a:pt x="51060" y="8294"/>
                  </a:lnTo>
                  <a:lnTo>
                    <a:pt x="25539" y="4"/>
                  </a:lnTo>
                  <a:lnTo>
                    <a:pt x="2553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a:off x="8133175" y="0"/>
              <a:ext cx="1413049"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p:nvPr/>
          </p:nvSpPr>
          <p:spPr>
            <a:xfrm rot="10800000">
              <a:off x="-2268975" y="-317043"/>
              <a:ext cx="5798668" cy="856546"/>
            </a:xfrm>
            <a:custGeom>
              <a:rect b="b" l="l" r="r" t="t"/>
              <a:pathLst>
                <a:path extrusionOk="0" h="19046" w="58982">
                  <a:moveTo>
                    <a:pt x="33758" y="1"/>
                  </a:moveTo>
                  <a:lnTo>
                    <a:pt x="0" y="18994"/>
                  </a:lnTo>
                  <a:lnTo>
                    <a:pt x="28" y="19045"/>
                  </a:lnTo>
                  <a:lnTo>
                    <a:pt x="33774" y="60"/>
                  </a:lnTo>
                  <a:lnTo>
                    <a:pt x="58982" y="60"/>
                  </a:lnTo>
                  <a:lnTo>
                    <a:pt x="58982"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0"/>
            <p:cNvSpPr/>
            <p:nvPr/>
          </p:nvSpPr>
          <p:spPr>
            <a:xfrm flipH="1">
              <a:off x="-357146" y="0"/>
              <a:ext cx="1711321" cy="5143423"/>
            </a:xfrm>
            <a:custGeom>
              <a:rect b="b" l="l" r="r" t="t"/>
              <a:pathLst>
                <a:path extrusionOk="0" h="89377" w="52559">
                  <a:moveTo>
                    <a:pt x="52499" y="0"/>
                  </a:moveTo>
                  <a:lnTo>
                    <a:pt x="52499" y="29388"/>
                  </a:lnTo>
                  <a:lnTo>
                    <a:pt x="16" y="58916"/>
                  </a:lnTo>
                  <a:lnTo>
                    <a:pt x="0" y="58924"/>
                  </a:lnTo>
                  <a:lnTo>
                    <a:pt x="0" y="89376"/>
                  </a:lnTo>
                  <a:lnTo>
                    <a:pt x="58" y="89376"/>
                  </a:lnTo>
                  <a:lnTo>
                    <a:pt x="58" y="58959"/>
                  </a:lnTo>
                  <a:lnTo>
                    <a:pt x="52542" y="29432"/>
                  </a:lnTo>
                  <a:lnTo>
                    <a:pt x="52558" y="29423"/>
                  </a:lnTo>
                  <a:lnTo>
                    <a:pt x="5255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0"/>
            <p:cNvSpPr/>
            <p:nvPr/>
          </p:nvSpPr>
          <p:spPr>
            <a:xfrm>
              <a:off x="-1051793" y="4151975"/>
              <a:ext cx="5653630" cy="3674672"/>
            </a:xfrm>
            <a:custGeom>
              <a:rect b="b" l="l" r="r" t="t"/>
              <a:pathLst>
                <a:path extrusionOk="0" h="44979" w="69202">
                  <a:moveTo>
                    <a:pt x="34600" y="63"/>
                  </a:moveTo>
                  <a:lnTo>
                    <a:pt x="69142" y="11282"/>
                  </a:lnTo>
                  <a:lnTo>
                    <a:pt x="69142" y="33698"/>
                  </a:lnTo>
                  <a:lnTo>
                    <a:pt x="34600" y="44917"/>
                  </a:lnTo>
                  <a:lnTo>
                    <a:pt x="59" y="33698"/>
                  </a:lnTo>
                  <a:lnTo>
                    <a:pt x="59" y="11282"/>
                  </a:lnTo>
                  <a:lnTo>
                    <a:pt x="34600" y="63"/>
                  </a:lnTo>
                  <a:close/>
                  <a:moveTo>
                    <a:pt x="34600" y="0"/>
                  </a:moveTo>
                  <a:lnTo>
                    <a:pt x="21" y="11233"/>
                  </a:lnTo>
                  <a:lnTo>
                    <a:pt x="1" y="11240"/>
                  </a:lnTo>
                  <a:lnTo>
                    <a:pt x="1" y="33740"/>
                  </a:lnTo>
                  <a:lnTo>
                    <a:pt x="34591" y="44976"/>
                  </a:lnTo>
                  <a:lnTo>
                    <a:pt x="34600" y="44979"/>
                  </a:lnTo>
                  <a:lnTo>
                    <a:pt x="69181" y="33746"/>
                  </a:lnTo>
                  <a:lnTo>
                    <a:pt x="69201" y="33740"/>
                  </a:lnTo>
                  <a:lnTo>
                    <a:pt x="69201" y="11240"/>
                  </a:lnTo>
                  <a:lnTo>
                    <a:pt x="34610" y="3"/>
                  </a:lnTo>
                  <a:lnTo>
                    <a:pt x="34600"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F3F3F3"/>
            </a:gs>
            <a:gs pos="50000">
              <a:srgbClr val="F3F3F3"/>
            </a:gs>
            <a:gs pos="100000">
              <a:srgbClr val="D9D9D9"/>
            </a:gs>
          </a:gsLst>
          <a:lin ang="80993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1pPr>
            <a:lvl2pPr lvl="1"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2pPr>
            <a:lvl3pPr lvl="2"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3pPr>
            <a:lvl4pPr lvl="3"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4pPr>
            <a:lvl5pPr lvl="4"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5pPr>
            <a:lvl6pPr lvl="5"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6pPr>
            <a:lvl7pPr lvl="6"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7pPr>
            <a:lvl8pPr lvl="7"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8pPr>
            <a:lvl9pPr lvl="8" rtl="0">
              <a:spcBef>
                <a:spcPts val="0"/>
              </a:spcBef>
              <a:spcAft>
                <a:spcPts val="0"/>
              </a:spcAft>
              <a:buClr>
                <a:schemeClr val="dk1"/>
              </a:buClr>
              <a:buSzPts val="3500"/>
              <a:buFont typeface="Ubuntu"/>
              <a:buNone/>
              <a:defRPr b="1" sz="3500">
                <a:solidFill>
                  <a:schemeClr val="dk1"/>
                </a:solidFill>
                <a:latin typeface="Ubuntu"/>
                <a:ea typeface="Ubuntu"/>
                <a:cs typeface="Ubuntu"/>
                <a:sym typeface="Ubuntu"/>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1pPr>
            <a:lvl2pPr indent="-317500" lvl="1" marL="9144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2pPr>
            <a:lvl3pPr indent="-317500" lvl="2" marL="13716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3pPr>
            <a:lvl4pPr indent="-317500" lvl="3" marL="18288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4pPr>
            <a:lvl5pPr indent="-317500" lvl="4" marL="22860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5pPr>
            <a:lvl6pPr indent="-317500" lvl="5" marL="27432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6pPr>
            <a:lvl7pPr indent="-317500" lvl="6" marL="32004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7pPr>
            <a:lvl8pPr indent="-317500" lvl="7" marL="36576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8pPr>
            <a:lvl9pPr indent="-317500" lvl="8" marL="4114800">
              <a:lnSpc>
                <a:spcPct val="100000"/>
              </a:lnSpc>
              <a:spcBef>
                <a:spcPts val="0"/>
              </a:spcBef>
              <a:spcAft>
                <a:spcPts val="0"/>
              </a:spcAft>
              <a:buClr>
                <a:schemeClr val="dk1"/>
              </a:buClr>
              <a:buSzPts val="1400"/>
              <a:buFont typeface="Exo"/>
              <a:buChar char="■"/>
              <a:defRPr>
                <a:solidFill>
                  <a:schemeClr val="dk1"/>
                </a:solidFill>
                <a:latin typeface="Exo"/>
                <a:ea typeface="Exo"/>
                <a:cs typeface="Exo"/>
                <a:sym typeface="Ex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58" name="Shape 358"/>
        <p:cNvGrpSpPr/>
        <p:nvPr/>
      </p:nvGrpSpPr>
      <p:grpSpPr>
        <a:xfrm>
          <a:off x="0" y="0"/>
          <a:ext cx="0" cy="0"/>
          <a:chOff x="0" y="0"/>
          <a:chExt cx="0" cy="0"/>
        </a:xfrm>
      </p:grpSpPr>
      <p:sp>
        <p:nvSpPr>
          <p:cNvPr id="359" name="Google Shape;359;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60" name="Google Shape;360;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3uqsP2RRCdIFLeifnvwzRc4sZ7mWd2MY3ww1xIBi0g/copy" TargetMode="External"/><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2.xml"/><Relationship Id="rId4" Type="http://schemas.openxmlformats.org/officeDocument/2006/relationships/slide" Target="/ppt/slides/slide39.xml"/><Relationship Id="rId9" Type="http://schemas.openxmlformats.org/officeDocument/2006/relationships/slide" Target="/ppt/slides/slide44.xml"/><Relationship Id="rId5" Type="http://schemas.openxmlformats.org/officeDocument/2006/relationships/slide" Target="/ppt/slides/slide38.xml"/><Relationship Id="rId6" Type="http://schemas.openxmlformats.org/officeDocument/2006/relationships/slide" Target="/ppt/slides/slide38.xml"/><Relationship Id="rId7" Type="http://schemas.openxmlformats.org/officeDocument/2006/relationships/slide" Target="/ppt/slides/slide35.xml"/><Relationship Id="rId8" Type="http://schemas.openxmlformats.org/officeDocument/2006/relationships/slide" Target="/ppt/slides/slide42.xml"/><Relationship Id="rId11" Type="http://schemas.openxmlformats.org/officeDocument/2006/relationships/hyperlink" Target="http://bit.ly/2Tynxth" TargetMode="External"/><Relationship Id="rId10" Type="http://schemas.openxmlformats.org/officeDocument/2006/relationships/slide" Target="/ppt/slides/slide50.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image" Target="../media/image20.jpg"/><Relationship Id="rId4" Type="http://schemas.openxmlformats.org/officeDocument/2006/relationships/image" Target="../media/image1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image" Target="../media/image6.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 Id="rId3" Type="http://schemas.openxmlformats.org/officeDocument/2006/relationships/image" Target="../media/image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 Id="rId3" Type="http://schemas.openxmlformats.org/officeDocument/2006/relationships/image" Target="../media/image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13.png"/><Relationship Id="rId7"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virtual-reality-equipment_11241437.htm/?utm_source=slidesgo_template&amp;utm_medium=referral-link&amp;utm_campaign=sg_resources&amp;utm_content=freepik" TargetMode="External"/><Relationship Id="rId4" Type="http://schemas.openxmlformats.org/officeDocument/2006/relationships/hyperlink" Target="https://www.freepik.com/free-vector/virtual-reality-equipment_11241435.htm/?utm_source=slidesgo_template&amp;utm_medium=referral-link&amp;utm_campaign=sg_resources&amp;utm_content=freepik" TargetMode="External"/><Relationship Id="rId5" Type="http://schemas.openxmlformats.org/officeDocument/2006/relationships/hyperlink" Target="https://www.freepik.com/free-photo/portrait-young-african-american-man-with-headphones_13611651.htm/?utm_source=slidesgo_template&amp;utm_medium=referral-link&amp;utm_campaign=sg_resources&amp;utm_content=freepik" TargetMode="External"/><Relationship Id="rId6" Type="http://schemas.openxmlformats.org/officeDocument/2006/relationships/hyperlink" Target="https://www.freepik.com/free-photo/descomposition-person-wearing-vr-glasses_18008033.htm/?utm_source=slidesgo_template&amp;utm_medium=referral-link&amp;utm_campaign=sg_resources&amp;utm_content=freepik" TargetMode="External"/><Relationship Id="rId7" Type="http://schemas.openxmlformats.org/officeDocument/2006/relationships/hyperlink" Target="https://www.freepik.com/free-photo/portrait-young-african-american-man-with-vr-glasses_13611687.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 Id="rId3" Type="http://schemas.openxmlformats.org/officeDocument/2006/relationships/hyperlink" Target="https://www.freepik.com/free-vector/virtual-reality-equipment_11241437.htm/?utm_source=slidesgo_template&amp;utm_medium=referral-link&amp;utm_campaign=sg_resources&amp;utm_content=freepik" TargetMode="External"/><Relationship Id="rId4" Type="http://schemas.openxmlformats.org/officeDocument/2006/relationships/hyperlink" Target="https://www.freepik.com/free-vector/virtual-reality-equipment_11241435.htm/?utm_source=slidesgo_template&amp;utm_medium=referral-link&amp;utm_campaign=sg_resources&amp;utm_content=freepik" TargetMode="External"/><Relationship Id="rId9" Type="http://schemas.openxmlformats.org/officeDocument/2006/relationships/hyperlink" Target="https://www.freepik.com/free-photo/man-using-laptop-while-sofa-home_11631540.htm/?utm_source=slidesgo_template&amp;utm_medium=referral-link&amp;utm_campaign=sg_resources&amp;utm_content=freepik" TargetMode="External"/><Relationship Id="rId5" Type="http://schemas.openxmlformats.org/officeDocument/2006/relationships/hyperlink" Target="https://www.flaticon.com/packs/virtual-and-augmented-reality?word=augmented%20reality/?utm_source=slidesgo_template&amp;utm_medium=referral-link&amp;utm_campaign=sg_resources&amp;utm_content=flaticon" TargetMode="External"/><Relationship Id="rId6" Type="http://schemas.openxmlformats.org/officeDocument/2006/relationships/hyperlink" Target="https://www.freepik.com/free-photo/descomposition-person-wearing-vr-glasses_18008036.htm/?utm_source=slidesgo_template&amp;utm_medium=referral-link&amp;utm_campaign=sg_resources&amp;utm_content=freepik" TargetMode="External"/><Relationship Id="rId7" Type="http://schemas.openxmlformats.org/officeDocument/2006/relationships/hyperlink" Target="https://www.freepik.com/free-photo/woman-wearing-vr-glasses-medium-shot_12688345.htm/?utm_source=slidesgo_template&amp;utm_medium=referral-link&amp;utm_campaign=sg_resources&amp;utm_content=freepik" TargetMode="External"/><Relationship Id="rId8" Type="http://schemas.openxmlformats.org/officeDocument/2006/relationships/hyperlink" Target="https://www.freepik.com/free-photo/man-with-copy-space-futuristic-device_12688370.htm/?utm_source=slidesgo_template&amp;utm_medium=referral-link&amp;utm_campaign=sg_resources&amp;utm_content=freepik" TargetMode="External"/><Relationship Id="rId10" Type="http://schemas.openxmlformats.org/officeDocument/2006/relationships/hyperlink" Target="https://www.freepik.com/free-photo/woman-using-tablet-headphones-home-sofa_11631548.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fonts.google.com/specimen/Ubuntu" TargetMode="External"/><Relationship Id="rId4" Type="http://schemas.openxmlformats.org/officeDocument/2006/relationships/hyperlink" Target="https://fonts.google.com/specimen/Ubuntu" TargetMode="External"/><Relationship Id="rId5" Type="http://schemas.openxmlformats.org/officeDocument/2006/relationships/hyperlink" Target="https://fonts.google.com/specimen/Ubuntu" TargetMode="External"/><Relationship Id="rId6" Type="http://schemas.openxmlformats.org/officeDocument/2006/relationships/hyperlink" Target="https://fonts.google.com/specimen" TargetMode="External"/><Relationship Id="rId7" Type="http://schemas.openxmlformats.org/officeDocument/2006/relationships/hyperlink" Target="https://fonts.google.com/specimen" TargetMode="External"/><Relationship Id="rId8" Type="http://schemas.openxmlformats.org/officeDocument/2006/relationships/hyperlink" Target="https://fonts.google.com/specimen"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9.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12.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6.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3F3F3"/>
            </a:gs>
            <a:gs pos="50000">
              <a:srgbClr val="F3F3F3"/>
            </a:gs>
            <a:gs pos="100000">
              <a:srgbClr val="D9D9D9"/>
            </a:gs>
          </a:gsLst>
          <a:lin ang="8100019" scaled="0"/>
        </a:gradFill>
      </p:bgPr>
    </p:bg>
    <p:spTree>
      <p:nvGrpSpPr>
        <p:cNvPr id="367" name="Shape 367"/>
        <p:cNvGrpSpPr/>
        <p:nvPr/>
      </p:nvGrpSpPr>
      <p:grpSpPr>
        <a:xfrm>
          <a:off x="0" y="0"/>
          <a:ext cx="0" cy="0"/>
          <a:chOff x="0" y="0"/>
          <a:chExt cx="0" cy="0"/>
        </a:xfrm>
      </p:grpSpPr>
      <p:sp>
        <p:nvSpPr>
          <p:cNvPr id="368" name="Google Shape;368;p38"/>
          <p:cNvSpPr txBox="1"/>
          <p:nvPr>
            <p:ph type="ctrTitle"/>
          </p:nvPr>
        </p:nvSpPr>
        <p:spPr>
          <a:xfrm>
            <a:off x="713225" y="539500"/>
            <a:ext cx="6131100" cy="1524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dk1"/>
                </a:solidFill>
              </a:rPr>
              <a:t>Marketing Trends:</a:t>
            </a:r>
            <a:endParaRPr>
              <a:solidFill>
                <a:schemeClr val="dk1"/>
              </a:solidFill>
            </a:endParaRPr>
          </a:p>
          <a:p>
            <a:pPr indent="0" lvl="0" marL="0" rtl="0" algn="l">
              <a:spcBef>
                <a:spcPts val="0"/>
              </a:spcBef>
              <a:spcAft>
                <a:spcPts val="0"/>
              </a:spcAft>
              <a:buNone/>
            </a:pPr>
            <a:r>
              <a:rPr lang="en">
                <a:solidFill>
                  <a:schemeClr val="dk2"/>
                </a:solidFill>
              </a:rPr>
              <a:t>AR And VR</a:t>
            </a:r>
            <a:endParaRPr>
              <a:solidFill>
                <a:schemeClr val="dk2"/>
              </a:solidFill>
            </a:endParaRPr>
          </a:p>
        </p:txBody>
      </p:sp>
      <p:sp>
        <p:nvSpPr>
          <p:cNvPr id="369" name="Google Shape;369;p38"/>
          <p:cNvSpPr txBox="1"/>
          <p:nvPr>
            <p:ph idx="1" type="subTitle"/>
          </p:nvPr>
        </p:nvSpPr>
        <p:spPr>
          <a:xfrm>
            <a:off x="713225" y="2111498"/>
            <a:ext cx="3016200" cy="6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370" name="Google Shape;370;p38"/>
          <p:cNvPicPr preferRelativeResize="0"/>
          <p:nvPr/>
        </p:nvPicPr>
        <p:blipFill>
          <a:blip r:embed="rId3">
            <a:alphaModFix/>
          </a:blip>
          <a:stretch>
            <a:fillRect/>
          </a:stretch>
        </p:blipFill>
        <p:spPr>
          <a:xfrm rot="408869">
            <a:off x="4136409" y="1593514"/>
            <a:ext cx="4154609" cy="26031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Types of AR</a:t>
            </a:r>
            <a:endParaRPr/>
          </a:p>
        </p:txBody>
      </p:sp>
      <p:sp>
        <p:nvSpPr>
          <p:cNvPr id="464" name="Google Shape;464;p47"/>
          <p:cNvSpPr txBox="1"/>
          <p:nvPr>
            <p:ph idx="2" type="title"/>
          </p:nvPr>
        </p:nvSpPr>
        <p:spPr>
          <a:xfrm>
            <a:off x="2304909" y="1579650"/>
            <a:ext cx="1978200" cy="3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Location</a:t>
            </a:r>
            <a:endParaRPr/>
          </a:p>
        </p:txBody>
      </p:sp>
      <p:sp>
        <p:nvSpPr>
          <p:cNvPr id="465" name="Google Shape;465;p47"/>
          <p:cNvSpPr txBox="1"/>
          <p:nvPr>
            <p:ph idx="1" type="subTitle"/>
          </p:nvPr>
        </p:nvSpPr>
        <p:spPr>
          <a:xfrm>
            <a:off x="2304909" y="1920067"/>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466" name="Google Shape;466;p47"/>
          <p:cNvSpPr txBox="1"/>
          <p:nvPr>
            <p:ph idx="3" type="title"/>
          </p:nvPr>
        </p:nvSpPr>
        <p:spPr>
          <a:xfrm>
            <a:off x="5992613" y="1579650"/>
            <a:ext cx="1978200" cy="3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Projection</a:t>
            </a:r>
            <a:endParaRPr/>
          </a:p>
        </p:txBody>
      </p:sp>
      <p:sp>
        <p:nvSpPr>
          <p:cNvPr id="467" name="Google Shape;467;p47"/>
          <p:cNvSpPr txBox="1"/>
          <p:nvPr>
            <p:ph idx="4" type="subTitle"/>
          </p:nvPr>
        </p:nvSpPr>
        <p:spPr>
          <a:xfrm>
            <a:off x="5992613" y="1920067"/>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468" name="Google Shape;468;p47"/>
          <p:cNvSpPr txBox="1"/>
          <p:nvPr>
            <p:ph idx="5" type="title"/>
          </p:nvPr>
        </p:nvSpPr>
        <p:spPr>
          <a:xfrm>
            <a:off x="2304909" y="3012950"/>
            <a:ext cx="1978200" cy="3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Overlap</a:t>
            </a:r>
            <a:endParaRPr/>
          </a:p>
        </p:txBody>
      </p:sp>
      <p:sp>
        <p:nvSpPr>
          <p:cNvPr id="469" name="Google Shape;469;p47"/>
          <p:cNvSpPr txBox="1"/>
          <p:nvPr>
            <p:ph idx="6" type="subTitle"/>
          </p:nvPr>
        </p:nvSpPr>
        <p:spPr>
          <a:xfrm>
            <a:off x="2304909" y="3353467"/>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470" name="Google Shape;470;p47"/>
          <p:cNvSpPr txBox="1"/>
          <p:nvPr>
            <p:ph idx="7" type="title"/>
          </p:nvPr>
        </p:nvSpPr>
        <p:spPr>
          <a:xfrm>
            <a:off x="5992613" y="3012950"/>
            <a:ext cx="1978200" cy="3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471" name="Google Shape;471;p47"/>
          <p:cNvSpPr txBox="1"/>
          <p:nvPr>
            <p:ph idx="8" type="subTitle"/>
          </p:nvPr>
        </p:nvSpPr>
        <p:spPr>
          <a:xfrm>
            <a:off x="5992613" y="3353467"/>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472" name="Google Shape;472;p47"/>
          <p:cNvSpPr/>
          <p:nvPr/>
        </p:nvSpPr>
        <p:spPr>
          <a:xfrm>
            <a:off x="1173187" y="1536184"/>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7"/>
          <p:cNvSpPr/>
          <p:nvPr/>
        </p:nvSpPr>
        <p:spPr>
          <a:xfrm>
            <a:off x="1173187" y="2968730"/>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7"/>
          <p:cNvSpPr/>
          <p:nvPr/>
        </p:nvSpPr>
        <p:spPr>
          <a:xfrm>
            <a:off x="4868131" y="1536184"/>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7"/>
          <p:cNvSpPr/>
          <p:nvPr/>
        </p:nvSpPr>
        <p:spPr>
          <a:xfrm>
            <a:off x="4868131" y="2968730"/>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47"/>
          <p:cNvGrpSpPr/>
          <p:nvPr/>
        </p:nvGrpSpPr>
        <p:grpSpPr>
          <a:xfrm>
            <a:off x="5240377" y="3295284"/>
            <a:ext cx="263810" cy="352793"/>
            <a:chOff x="6399222" y="3650900"/>
            <a:chExt cx="263810" cy="352793"/>
          </a:xfrm>
        </p:grpSpPr>
        <p:sp>
          <p:nvSpPr>
            <p:cNvPr id="477" name="Google Shape;477;p47"/>
            <p:cNvSpPr/>
            <p:nvPr/>
          </p:nvSpPr>
          <p:spPr>
            <a:xfrm>
              <a:off x="6640748" y="3950272"/>
              <a:ext cx="22284" cy="53421"/>
            </a:xfrm>
            <a:custGeom>
              <a:rect b="b" l="l" r="r" t="t"/>
              <a:pathLst>
                <a:path extrusionOk="0" h="2076" w="866">
                  <a:moveTo>
                    <a:pt x="0" y="0"/>
                  </a:moveTo>
                  <a:lnTo>
                    <a:pt x="0" y="2076"/>
                  </a:lnTo>
                  <a:lnTo>
                    <a:pt x="515" y="2076"/>
                  </a:lnTo>
                  <a:cubicBezTo>
                    <a:pt x="716" y="2076"/>
                    <a:pt x="865" y="1884"/>
                    <a:pt x="818" y="1688"/>
                  </a:cubicBezTo>
                  <a:lnTo>
                    <a:pt x="580" y="706"/>
                  </a:lnTo>
                  <a:cubicBezTo>
                    <a:pt x="505" y="388"/>
                    <a:pt x="285" y="13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8" name="Google Shape;478;p47"/>
            <p:cNvSpPr/>
            <p:nvPr/>
          </p:nvSpPr>
          <p:spPr>
            <a:xfrm>
              <a:off x="6591315" y="3938718"/>
              <a:ext cx="28048" cy="64975"/>
            </a:xfrm>
            <a:custGeom>
              <a:rect b="b" l="l" r="r" t="t"/>
              <a:pathLst>
                <a:path extrusionOk="0" h="2525" w="1090">
                  <a:moveTo>
                    <a:pt x="0" y="1"/>
                  </a:moveTo>
                  <a:lnTo>
                    <a:pt x="0" y="2525"/>
                  </a:lnTo>
                  <a:lnTo>
                    <a:pt x="1089" y="2525"/>
                  </a:lnTo>
                  <a:lnTo>
                    <a:pt x="1089" y="2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9" name="Google Shape;479;p47"/>
            <p:cNvSpPr/>
            <p:nvPr/>
          </p:nvSpPr>
          <p:spPr>
            <a:xfrm>
              <a:off x="6472611" y="3752904"/>
              <a:ext cx="116568" cy="56431"/>
            </a:xfrm>
            <a:custGeom>
              <a:rect b="b" l="l" r="r" t="t"/>
              <a:pathLst>
                <a:path extrusionOk="0" h="2193" w="4530">
                  <a:moveTo>
                    <a:pt x="4361" y="0"/>
                  </a:moveTo>
                  <a:lnTo>
                    <a:pt x="168" y="5"/>
                  </a:lnTo>
                  <a:cubicBezTo>
                    <a:pt x="75" y="5"/>
                    <a:pt x="0" y="80"/>
                    <a:pt x="0" y="173"/>
                  </a:cubicBezTo>
                  <a:lnTo>
                    <a:pt x="0" y="1987"/>
                  </a:lnTo>
                  <a:cubicBezTo>
                    <a:pt x="0" y="2085"/>
                    <a:pt x="79" y="2164"/>
                    <a:pt x="173" y="2164"/>
                  </a:cubicBezTo>
                  <a:lnTo>
                    <a:pt x="1173" y="2178"/>
                  </a:lnTo>
                  <a:cubicBezTo>
                    <a:pt x="1262" y="2178"/>
                    <a:pt x="1337" y="2113"/>
                    <a:pt x="1351" y="2024"/>
                  </a:cubicBezTo>
                  <a:cubicBezTo>
                    <a:pt x="1407" y="1571"/>
                    <a:pt x="1790" y="1234"/>
                    <a:pt x="2244" y="1234"/>
                  </a:cubicBezTo>
                  <a:cubicBezTo>
                    <a:pt x="2702" y="1234"/>
                    <a:pt x="3085" y="1571"/>
                    <a:pt x="3141" y="2024"/>
                  </a:cubicBezTo>
                  <a:lnTo>
                    <a:pt x="3146" y="2080"/>
                  </a:lnTo>
                  <a:cubicBezTo>
                    <a:pt x="3155" y="2136"/>
                    <a:pt x="3206" y="2183"/>
                    <a:pt x="3263" y="2183"/>
                  </a:cubicBezTo>
                  <a:lnTo>
                    <a:pt x="4412" y="2192"/>
                  </a:lnTo>
                  <a:cubicBezTo>
                    <a:pt x="4454" y="2192"/>
                    <a:pt x="4478" y="2174"/>
                    <a:pt x="4496" y="2160"/>
                  </a:cubicBezTo>
                  <a:cubicBezTo>
                    <a:pt x="4510" y="2146"/>
                    <a:pt x="4529" y="2122"/>
                    <a:pt x="4529" y="2090"/>
                  </a:cubicBezTo>
                  <a:lnTo>
                    <a:pt x="4529" y="1071"/>
                  </a:lnTo>
                  <a:cubicBezTo>
                    <a:pt x="4529" y="1066"/>
                    <a:pt x="4529" y="1061"/>
                    <a:pt x="4529" y="1057"/>
                  </a:cubicBezTo>
                  <a:lnTo>
                    <a:pt x="4529" y="173"/>
                  </a:lnTo>
                  <a:cubicBezTo>
                    <a:pt x="4529" y="112"/>
                    <a:pt x="4501" y="70"/>
                    <a:pt x="4482" y="52"/>
                  </a:cubicBezTo>
                  <a:cubicBezTo>
                    <a:pt x="4464" y="33"/>
                    <a:pt x="4422"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0" name="Google Shape;480;p47"/>
            <p:cNvSpPr/>
            <p:nvPr/>
          </p:nvSpPr>
          <p:spPr>
            <a:xfrm>
              <a:off x="6476574" y="3805938"/>
              <a:ext cx="108257" cy="63765"/>
            </a:xfrm>
            <a:custGeom>
              <a:rect b="b" l="l" r="r" t="t"/>
              <a:pathLst>
                <a:path extrusionOk="0" h="2478" w="4207">
                  <a:moveTo>
                    <a:pt x="2090" y="1"/>
                  </a:moveTo>
                  <a:cubicBezTo>
                    <a:pt x="2052" y="1"/>
                    <a:pt x="2024" y="29"/>
                    <a:pt x="2019" y="66"/>
                  </a:cubicBezTo>
                  <a:cubicBezTo>
                    <a:pt x="1954" y="571"/>
                    <a:pt x="1529" y="945"/>
                    <a:pt x="1019" y="945"/>
                  </a:cubicBezTo>
                  <a:lnTo>
                    <a:pt x="1005" y="945"/>
                  </a:lnTo>
                  <a:lnTo>
                    <a:pt x="10" y="931"/>
                  </a:lnTo>
                  <a:lnTo>
                    <a:pt x="0" y="931"/>
                  </a:lnTo>
                  <a:cubicBezTo>
                    <a:pt x="332" y="1837"/>
                    <a:pt x="1155" y="2478"/>
                    <a:pt x="2108" y="2478"/>
                  </a:cubicBezTo>
                  <a:cubicBezTo>
                    <a:pt x="3057" y="2478"/>
                    <a:pt x="3870" y="1851"/>
                    <a:pt x="4207" y="963"/>
                  </a:cubicBezTo>
                  <a:lnTo>
                    <a:pt x="3104" y="949"/>
                  </a:lnTo>
                  <a:cubicBezTo>
                    <a:pt x="2627" y="945"/>
                    <a:pt x="2230" y="589"/>
                    <a:pt x="2169" y="122"/>
                  </a:cubicBezTo>
                  <a:lnTo>
                    <a:pt x="2164" y="66"/>
                  </a:lnTo>
                  <a:cubicBezTo>
                    <a:pt x="2160" y="29"/>
                    <a:pt x="2127" y="1"/>
                    <a:pt x="2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1" name="Google Shape;481;p47"/>
            <p:cNvSpPr/>
            <p:nvPr/>
          </p:nvSpPr>
          <p:spPr>
            <a:xfrm>
              <a:off x="6501226" y="3887974"/>
              <a:ext cx="56071" cy="33092"/>
            </a:xfrm>
            <a:custGeom>
              <a:rect b="b" l="l" r="r" t="t"/>
              <a:pathLst>
                <a:path extrusionOk="0" h="1286" w="2179">
                  <a:moveTo>
                    <a:pt x="323" y="0"/>
                  </a:moveTo>
                  <a:lnTo>
                    <a:pt x="71" y="767"/>
                  </a:lnTo>
                  <a:cubicBezTo>
                    <a:pt x="52" y="828"/>
                    <a:pt x="28" y="888"/>
                    <a:pt x="0" y="949"/>
                  </a:cubicBezTo>
                  <a:cubicBezTo>
                    <a:pt x="309" y="1164"/>
                    <a:pt x="674" y="1286"/>
                    <a:pt x="1061" y="1286"/>
                  </a:cubicBezTo>
                  <a:cubicBezTo>
                    <a:pt x="1473" y="1286"/>
                    <a:pt x="1861" y="1150"/>
                    <a:pt x="2179" y="902"/>
                  </a:cubicBezTo>
                  <a:cubicBezTo>
                    <a:pt x="2160" y="860"/>
                    <a:pt x="2146" y="818"/>
                    <a:pt x="2132" y="771"/>
                  </a:cubicBezTo>
                  <a:lnTo>
                    <a:pt x="1865" y="28"/>
                  </a:lnTo>
                  <a:cubicBezTo>
                    <a:pt x="1636" y="89"/>
                    <a:pt x="1398" y="117"/>
                    <a:pt x="1150" y="117"/>
                  </a:cubicBezTo>
                  <a:cubicBezTo>
                    <a:pt x="865" y="117"/>
                    <a:pt x="589" y="75"/>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2" name="Google Shape;482;p47"/>
            <p:cNvSpPr/>
            <p:nvPr/>
          </p:nvSpPr>
          <p:spPr>
            <a:xfrm>
              <a:off x="6410905" y="3650900"/>
              <a:ext cx="240702" cy="239132"/>
            </a:xfrm>
            <a:custGeom>
              <a:rect b="b" l="l" r="r" t="t"/>
              <a:pathLst>
                <a:path extrusionOk="0" h="9293" w="9354">
                  <a:moveTo>
                    <a:pt x="4679" y="1"/>
                  </a:moveTo>
                  <a:cubicBezTo>
                    <a:pt x="2099" y="1"/>
                    <a:pt x="0" y="2099"/>
                    <a:pt x="0" y="4675"/>
                  </a:cubicBezTo>
                  <a:lnTo>
                    <a:pt x="0" y="8853"/>
                  </a:lnTo>
                  <a:cubicBezTo>
                    <a:pt x="0" y="9082"/>
                    <a:pt x="187" y="9269"/>
                    <a:pt x="416" y="9269"/>
                  </a:cubicBezTo>
                  <a:lnTo>
                    <a:pt x="2945" y="9269"/>
                  </a:lnTo>
                  <a:lnTo>
                    <a:pt x="3076" y="8867"/>
                  </a:lnTo>
                  <a:cubicBezTo>
                    <a:pt x="1192" y="7568"/>
                    <a:pt x="1622" y="5941"/>
                    <a:pt x="1571" y="4137"/>
                  </a:cubicBezTo>
                  <a:cubicBezTo>
                    <a:pt x="1571" y="3586"/>
                    <a:pt x="2015" y="3142"/>
                    <a:pt x="2566" y="3137"/>
                  </a:cubicBezTo>
                  <a:lnTo>
                    <a:pt x="6759" y="3137"/>
                  </a:lnTo>
                  <a:cubicBezTo>
                    <a:pt x="7025" y="3137"/>
                    <a:pt x="7278" y="3240"/>
                    <a:pt x="7465" y="3431"/>
                  </a:cubicBezTo>
                  <a:cubicBezTo>
                    <a:pt x="7652" y="3618"/>
                    <a:pt x="7759" y="3871"/>
                    <a:pt x="7759" y="4137"/>
                  </a:cubicBezTo>
                  <a:lnTo>
                    <a:pt x="7759" y="6040"/>
                  </a:lnTo>
                  <a:cubicBezTo>
                    <a:pt x="7759" y="6049"/>
                    <a:pt x="7759" y="6063"/>
                    <a:pt x="7755" y="6072"/>
                  </a:cubicBezTo>
                  <a:cubicBezTo>
                    <a:pt x="7755" y="7306"/>
                    <a:pt x="7100" y="8377"/>
                    <a:pt x="6142" y="8933"/>
                  </a:cubicBezTo>
                  <a:lnTo>
                    <a:pt x="6273" y="9293"/>
                  </a:lnTo>
                  <a:lnTo>
                    <a:pt x="8937" y="9293"/>
                  </a:lnTo>
                  <a:cubicBezTo>
                    <a:pt x="9166" y="9293"/>
                    <a:pt x="9353" y="9110"/>
                    <a:pt x="9353" y="8881"/>
                  </a:cubicBezTo>
                  <a:lnTo>
                    <a:pt x="9353" y="4675"/>
                  </a:lnTo>
                  <a:cubicBezTo>
                    <a:pt x="9353" y="2099"/>
                    <a:pt x="7254" y="1"/>
                    <a:pt x="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3" name="Google Shape;483;p47"/>
            <p:cNvSpPr/>
            <p:nvPr/>
          </p:nvSpPr>
          <p:spPr>
            <a:xfrm>
              <a:off x="6492554" y="3932105"/>
              <a:ext cx="28048" cy="71588"/>
            </a:xfrm>
            <a:custGeom>
              <a:rect b="b" l="l" r="r" t="t"/>
              <a:pathLst>
                <a:path extrusionOk="0" h="2782" w="1090">
                  <a:moveTo>
                    <a:pt x="1" y="1"/>
                  </a:moveTo>
                  <a:lnTo>
                    <a:pt x="1" y="2782"/>
                  </a:lnTo>
                  <a:lnTo>
                    <a:pt x="1090" y="2782"/>
                  </a:lnTo>
                  <a:lnTo>
                    <a:pt x="1090" y="379"/>
                  </a:lnTo>
                  <a:cubicBezTo>
                    <a:pt x="702" y="337"/>
                    <a:pt x="328" y="20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4" name="Google Shape;484;p47"/>
            <p:cNvSpPr/>
            <p:nvPr/>
          </p:nvSpPr>
          <p:spPr>
            <a:xfrm>
              <a:off x="6443122" y="3938718"/>
              <a:ext cx="28048" cy="64975"/>
            </a:xfrm>
            <a:custGeom>
              <a:rect b="b" l="l" r="r" t="t"/>
              <a:pathLst>
                <a:path extrusionOk="0" h="2525" w="1090">
                  <a:moveTo>
                    <a:pt x="1090" y="1"/>
                  </a:moveTo>
                  <a:lnTo>
                    <a:pt x="1" y="290"/>
                  </a:lnTo>
                  <a:lnTo>
                    <a:pt x="1" y="2525"/>
                  </a:lnTo>
                  <a:lnTo>
                    <a:pt x="1090" y="252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5" name="Google Shape;485;p47"/>
            <p:cNvSpPr/>
            <p:nvPr/>
          </p:nvSpPr>
          <p:spPr>
            <a:xfrm>
              <a:off x="6541883" y="3928271"/>
              <a:ext cx="28177" cy="75422"/>
            </a:xfrm>
            <a:custGeom>
              <a:rect b="b" l="l" r="r" t="t"/>
              <a:pathLst>
                <a:path extrusionOk="0" h="2931" w="1095">
                  <a:moveTo>
                    <a:pt x="1094" y="0"/>
                  </a:moveTo>
                  <a:cubicBezTo>
                    <a:pt x="772" y="248"/>
                    <a:pt x="398" y="421"/>
                    <a:pt x="0" y="496"/>
                  </a:cubicBezTo>
                  <a:lnTo>
                    <a:pt x="0" y="2931"/>
                  </a:lnTo>
                  <a:lnTo>
                    <a:pt x="1094" y="2931"/>
                  </a:lnTo>
                  <a:lnTo>
                    <a:pt x="1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6" name="Google Shape;486;p47"/>
            <p:cNvSpPr/>
            <p:nvPr/>
          </p:nvSpPr>
          <p:spPr>
            <a:xfrm>
              <a:off x="6399222" y="3952073"/>
              <a:ext cx="22645" cy="51619"/>
            </a:xfrm>
            <a:custGeom>
              <a:rect b="b" l="l" r="r" t="t"/>
              <a:pathLst>
                <a:path extrusionOk="0" h="2006" w="880">
                  <a:moveTo>
                    <a:pt x="880" y="1"/>
                  </a:moveTo>
                  <a:cubicBezTo>
                    <a:pt x="552" y="122"/>
                    <a:pt x="309" y="402"/>
                    <a:pt x="235" y="744"/>
                  </a:cubicBezTo>
                  <a:lnTo>
                    <a:pt x="43" y="1622"/>
                  </a:lnTo>
                  <a:cubicBezTo>
                    <a:pt x="1" y="1819"/>
                    <a:pt x="150" y="2006"/>
                    <a:pt x="351" y="2006"/>
                  </a:cubicBezTo>
                  <a:lnTo>
                    <a:pt x="880" y="2006"/>
                  </a:lnTo>
                  <a:lnTo>
                    <a:pt x="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87" name="Google Shape;487;p47"/>
          <p:cNvGrpSpPr/>
          <p:nvPr/>
        </p:nvGrpSpPr>
        <p:grpSpPr>
          <a:xfrm>
            <a:off x="1500941" y="3321685"/>
            <a:ext cx="352793" cy="299989"/>
            <a:chOff x="5583991" y="3677224"/>
            <a:chExt cx="352793" cy="299989"/>
          </a:xfrm>
        </p:grpSpPr>
        <p:sp>
          <p:nvSpPr>
            <p:cNvPr id="488" name="Google Shape;488;p47"/>
            <p:cNvSpPr/>
            <p:nvPr/>
          </p:nvSpPr>
          <p:spPr>
            <a:xfrm>
              <a:off x="5584248" y="3677224"/>
              <a:ext cx="352432" cy="231927"/>
            </a:xfrm>
            <a:custGeom>
              <a:rect b="b" l="l" r="r" t="t"/>
              <a:pathLst>
                <a:path extrusionOk="0" h="9013" w="13696">
                  <a:moveTo>
                    <a:pt x="5593" y="2656"/>
                  </a:moveTo>
                  <a:cubicBezTo>
                    <a:pt x="5662" y="2656"/>
                    <a:pt x="5731" y="2675"/>
                    <a:pt x="5791" y="2712"/>
                  </a:cubicBezTo>
                  <a:lnTo>
                    <a:pt x="8301" y="4161"/>
                  </a:lnTo>
                  <a:cubicBezTo>
                    <a:pt x="8428" y="4231"/>
                    <a:pt x="8502" y="4362"/>
                    <a:pt x="8502" y="4507"/>
                  </a:cubicBezTo>
                  <a:cubicBezTo>
                    <a:pt x="8502" y="4652"/>
                    <a:pt x="8428" y="4783"/>
                    <a:pt x="8301" y="4858"/>
                  </a:cubicBezTo>
                  <a:lnTo>
                    <a:pt x="5796" y="6307"/>
                  </a:lnTo>
                  <a:cubicBezTo>
                    <a:pt x="5731" y="6339"/>
                    <a:pt x="5661" y="6358"/>
                    <a:pt x="5595" y="6358"/>
                  </a:cubicBezTo>
                  <a:cubicBezTo>
                    <a:pt x="5525" y="6358"/>
                    <a:pt x="5455" y="6339"/>
                    <a:pt x="5394" y="6307"/>
                  </a:cubicBezTo>
                  <a:cubicBezTo>
                    <a:pt x="5268" y="6232"/>
                    <a:pt x="5193" y="6101"/>
                    <a:pt x="5193" y="5956"/>
                  </a:cubicBezTo>
                  <a:lnTo>
                    <a:pt x="5193" y="3058"/>
                  </a:lnTo>
                  <a:cubicBezTo>
                    <a:pt x="5193" y="2918"/>
                    <a:pt x="5268" y="2782"/>
                    <a:pt x="5394" y="2712"/>
                  </a:cubicBezTo>
                  <a:cubicBezTo>
                    <a:pt x="5455" y="2675"/>
                    <a:pt x="5524" y="2656"/>
                    <a:pt x="5593" y="2656"/>
                  </a:cubicBezTo>
                  <a:close/>
                  <a:moveTo>
                    <a:pt x="403" y="1"/>
                  </a:moveTo>
                  <a:cubicBezTo>
                    <a:pt x="307" y="1"/>
                    <a:pt x="213" y="35"/>
                    <a:pt x="140" y="99"/>
                  </a:cubicBezTo>
                  <a:cubicBezTo>
                    <a:pt x="52" y="174"/>
                    <a:pt x="0" y="286"/>
                    <a:pt x="0" y="403"/>
                  </a:cubicBezTo>
                  <a:lnTo>
                    <a:pt x="0" y="8003"/>
                  </a:lnTo>
                  <a:cubicBezTo>
                    <a:pt x="0" y="8200"/>
                    <a:pt x="145" y="8368"/>
                    <a:pt x="337" y="8401"/>
                  </a:cubicBezTo>
                  <a:lnTo>
                    <a:pt x="1599" y="8602"/>
                  </a:lnTo>
                  <a:cubicBezTo>
                    <a:pt x="3342" y="8877"/>
                    <a:pt x="5104" y="9013"/>
                    <a:pt x="6862" y="9013"/>
                  </a:cubicBezTo>
                  <a:cubicBezTo>
                    <a:pt x="8619" y="9013"/>
                    <a:pt x="10442" y="8873"/>
                    <a:pt x="12223" y="8583"/>
                  </a:cubicBezTo>
                  <a:lnTo>
                    <a:pt x="13359" y="8401"/>
                  </a:lnTo>
                  <a:cubicBezTo>
                    <a:pt x="13550" y="8368"/>
                    <a:pt x="13695" y="8200"/>
                    <a:pt x="13695" y="8003"/>
                  </a:cubicBezTo>
                  <a:lnTo>
                    <a:pt x="13695" y="403"/>
                  </a:lnTo>
                  <a:cubicBezTo>
                    <a:pt x="13695" y="286"/>
                    <a:pt x="13644" y="174"/>
                    <a:pt x="13555" y="99"/>
                  </a:cubicBezTo>
                  <a:cubicBezTo>
                    <a:pt x="13479" y="35"/>
                    <a:pt x="13387" y="1"/>
                    <a:pt x="13292" y="1"/>
                  </a:cubicBezTo>
                  <a:cubicBezTo>
                    <a:pt x="13271" y="1"/>
                    <a:pt x="13249" y="3"/>
                    <a:pt x="13228" y="6"/>
                  </a:cubicBezTo>
                  <a:lnTo>
                    <a:pt x="12260" y="170"/>
                  </a:lnTo>
                  <a:cubicBezTo>
                    <a:pt x="10471" y="468"/>
                    <a:pt x="8667" y="618"/>
                    <a:pt x="6864" y="618"/>
                  </a:cubicBezTo>
                  <a:cubicBezTo>
                    <a:pt x="5110" y="618"/>
                    <a:pt x="3357" y="476"/>
                    <a:pt x="1617" y="193"/>
                  </a:cubicBezTo>
                  <a:lnTo>
                    <a:pt x="468" y="6"/>
                  </a:lnTo>
                  <a:cubicBezTo>
                    <a:pt x="446" y="3"/>
                    <a:pt x="425"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9" name="Google Shape;489;p47"/>
            <p:cNvSpPr/>
            <p:nvPr/>
          </p:nvSpPr>
          <p:spPr>
            <a:xfrm>
              <a:off x="5738437" y="3773824"/>
              <a:ext cx="33710" cy="38753"/>
            </a:xfrm>
            <a:custGeom>
              <a:rect b="b" l="l" r="r" t="t"/>
              <a:pathLst>
                <a:path extrusionOk="0" h="1506" w="1310">
                  <a:moveTo>
                    <a:pt x="0" y="1"/>
                  </a:moveTo>
                  <a:lnTo>
                    <a:pt x="0" y="1506"/>
                  </a:lnTo>
                  <a:lnTo>
                    <a:pt x="1309" y="75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90" name="Google Shape;490;p47"/>
            <p:cNvSpPr/>
            <p:nvPr/>
          </p:nvSpPr>
          <p:spPr>
            <a:xfrm>
              <a:off x="5845613" y="3942089"/>
              <a:ext cx="91170" cy="20715"/>
            </a:xfrm>
            <a:custGeom>
              <a:rect b="b" l="l" r="r" t="t"/>
              <a:pathLst>
                <a:path extrusionOk="0" h="805" w="3543">
                  <a:moveTo>
                    <a:pt x="0" y="1"/>
                  </a:moveTo>
                  <a:cubicBezTo>
                    <a:pt x="33" y="131"/>
                    <a:pt x="47" y="267"/>
                    <a:pt x="47" y="403"/>
                  </a:cubicBezTo>
                  <a:cubicBezTo>
                    <a:pt x="47" y="543"/>
                    <a:pt x="33" y="678"/>
                    <a:pt x="0" y="805"/>
                  </a:cubicBezTo>
                  <a:lnTo>
                    <a:pt x="3141" y="805"/>
                  </a:lnTo>
                  <a:cubicBezTo>
                    <a:pt x="3361" y="805"/>
                    <a:pt x="3543" y="627"/>
                    <a:pt x="3543" y="403"/>
                  </a:cubicBezTo>
                  <a:cubicBezTo>
                    <a:pt x="3543" y="183"/>
                    <a:pt x="3361" y="1"/>
                    <a:pt x="3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91" name="Google Shape;491;p47"/>
            <p:cNvSpPr/>
            <p:nvPr/>
          </p:nvSpPr>
          <p:spPr>
            <a:xfrm>
              <a:off x="5774026" y="3927473"/>
              <a:ext cx="54630" cy="49741"/>
            </a:xfrm>
            <a:custGeom>
              <a:rect b="b" l="l" r="r" t="t"/>
              <a:pathLst>
                <a:path extrusionOk="0" h="1933" w="2123">
                  <a:moveTo>
                    <a:pt x="1059" y="1"/>
                  </a:moveTo>
                  <a:cubicBezTo>
                    <a:pt x="986" y="1"/>
                    <a:pt x="912" y="9"/>
                    <a:pt x="838" y="26"/>
                  </a:cubicBezTo>
                  <a:cubicBezTo>
                    <a:pt x="319" y="153"/>
                    <a:pt x="1" y="671"/>
                    <a:pt x="122" y="1190"/>
                  </a:cubicBezTo>
                  <a:cubicBezTo>
                    <a:pt x="226" y="1633"/>
                    <a:pt x="619" y="1933"/>
                    <a:pt x="1055" y="1933"/>
                  </a:cubicBezTo>
                  <a:cubicBezTo>
                    <a:pt x="1129" y="1933"/>
                    <a:pt x="1206" y="1924"/>
                    <a:pt x="1282" y="1905"/>
                  </a:cubicBezTo>
                  <a:cubicBezTo>
                    <a:pt x="1800" y="1784"/>
                    <a:pt x="2123" y="1265"/>
                    <a:pt x="2001" y="746"/>
                  </a:cubicBezTo>
                  <a:cubicBezTo>
                    <a:pt x="1897" y="301"/>
                    <a:pt x="1497"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92" name="Google Shape;492;p47"/>
            <p:cNvSpPr/>
            <p:nvPr/>
          </p:nvSpPr>
          <p:spPr>
            <a:xfrm>
              <a:off x="5583991" y="3942089"/>
              <a:ext cx="173000" cy="20715"/>
            </a:xfrm>
            <a:custGeom>
              <a:rect b="b" l="l" r="r" t="t"/>
              <a:pathLst>
                <a:path extrusionOk="0" h="805" w="6723">
                  <a:moveTo>
                    <a:pt x="403" y="1"/>
                  </a:moveTo>
                  <a:cubicBezTo>
                    <a:pt x="183" y="1"/>
                    <a:pt x="1" y="183"/>
                    <a:pt x="1" y="403"/>
                  </a:cubicBezTo>
                  <a:cubicBezTo>
                    <a:pt x="1" y="627"/>
                    <a:pt x="183" y="805"/>
                    <a:pt x="403" y="805"/>
                  </a:cubicBezTo>
                  <a:lnTo>
                    <a:pt x="6722" y="805"/>
                  </a:lnTo>
                  <a:cubicBezTo>
                    <a:pt x="6694" y="674"/>
                    <a:pt x="6675" y="543"/>
                    <a:pt x="6675" y="403"/>
                  </a:cubicBezTo>
                  <a:cubicBezTo>
                    <a:pt x="6675" y="267"/>
                    <a:pt x="6694" y="13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93" name="Google Shape;493;p47"/>
          <p:cNvGrpSpPr/>
          <p:nvPr/>
        </p:nvGrpSpPr>
        <p:grpSpPr>
          <a:xfrm>
            <a:off x="1537133" y="1862802"/>
            <a:ext cx="280407" cy="352664"/>
            <a:chOff x="3268323" y="2455497"/>
            <a:chExt cx="280407" cy="352664"/>
          </a:xfrm>
        </p:grpSpPr>
        <p:sp>
          <p:nvSpPr>
            <p:cNvPr id="494" name="Google Shape;494;p47"/>
            <p:cNvSpPr/>
            <p:nvPr/>
          </p:nvSpPr>
          <p:spPr>
            <a:xfrm>
              <a:off x="3470761" y="2465121"/>
              <a:ext cx="27791" cy="32963"/>
            </a:xfrm>
            <a:custGeom>
              <a:rect b="b" l="l" r="r" t="t"/>
              <a:pathLst>
                <a:path extrusionOk="0" h="1281" w="1080">
                  <a:moveTo>
                    <a:pt x="533" y="0"/>
                  </a:moveTo>
                  <a:cubicBezTo>
                    <a:pt x="248" y="0"/>
                    <a:pt x="10" y="234"/>
                    <a:pt x="10" y="524"/>
                  </a:cubicBezTo>
                  <a:cubicBezTo>
                    <a:pt x="10" y="542"/>
                    <a:pt x="10" y="556"/>
                    <a:pt x="10" y="575"/>
                  </a:cubicBezTo>
                  <a:lnTo>
                    <a:pt x="0" y="1248"/>
                  </a:lnTo>
                  <a:lnTo>
                    <a:pt x="0" y="1281"/>
                  </a:lnTo>
                  <a:lnTo>
                    <a:pt x="1075" y="1281"/>
                  </a:lnTo>
                  <a:lnTo>
                    <a:pt x="1080" y="524"/>
                  </a:lnTo>
                  <a:cubicBezTo>
                    <a:pt x="1080" y="383"/>
                    <a:pt x="1024" y="253"/>
                    <a:pt x="926" y="154"/>
                  </a:cubicBezTo>
                  <a:cubicBezTo>
                    <a:pt x="828" y="56"/>
                    <a:pt x="697"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95" name="Google Shape;495;p47"/>
            <p:cNvSpPr/>
            <p:nvPr/>
          </p:nvSpPr>
          <p:spPr>
            <a:xfrm>
              <a:off x="3419991" y="2455497"/>
              <a:ext cx="27457" cy="34662"/>
            </a:xfrm>
            <a:custGeom>
              <a:rect b="b" l="l" r="r" t="t"/>
              <a:pathLst>
                <a:path extrusionOk="0" h="1347" w="1067">
                  <a:moveTo>
                    <a:pt x="524" y="0"/>
                  </a:moveTo>
                  <a:cubicBezTo>
                    <a:pt x="239" y="0"/>
                    <a:pt x="1" y="234"/>
                    <a:pt x="1" y="524"/>
                  </a:cubicBezTo>
                  <a:lnTo>
                    <a:pt x="1" y="1346"/>
                  </a:lnTo>
                  <a:lnTo>
                    <a:pt x="1066" y="1346"/>
                  </a:lnTo>
                  <a:lnTo>
                    <a:pt x="1066" y="416"/>
                  </a:lnTo>
                  <a:cubicBezTo>
                    <a:pt x="1048" y="318"/>
                    <a:pt x="996" y="225"/>
                    <a:pt x="922" y="150"/>
                  </a:cubicBezTo>
                  <a:cubicBezTo>
                    <a:pt x="823" y="52"/>
                    <a:pt x="69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496" name="Google Shape;496;p47"/>
            <p:cNvGrpSpPr/>
            <p:nvPr/>
          </p:nvGrpSpPr>
          <p:grpSpPr>
            <a:xfrm>
              <a:off x="3268323" y="2479196"/>
              <a:ext cx="280407" cy="328964"/>
              <a:chOff x="3268323" y="2479196"/>
              <a:chExt cx="280407" cy="328964"/>
            </a:xfrm>
          </p:grpSpPr>
          <p:sp>
            <p:nvSpPr>
              <p:cNvPr id="497" name="Google Shape;497;p47"/>
              <p:cNvSpPr/>
              <p:nvPr/>
            </p:nvSpPr>
            <p:spPr>
              <a:xfrm>
                <a:off x="3369375" y="2479196"/>
                <a:ext cx="27328" cy="27791"/>
              </a:xfrm>
              <a:custGeom>
                <a:rect b="b" l="l" r="r" t="t"/>
                <a:pathLst>
                  <a:path extrusionOk="0" h="1080" w="1062">
                    <a:moveTo>
                      <a:pt x="524" y="0"/>
                    </a:moveTo>
                    <a:cubicBezTo>
                      <a:pt x="224" y="0"/>
                      <a:pt x="0" y="215"/>
                      <a:pt x="0" y="495"/>
                    </a:cubicBezTo>
                    <a:lnTo>
                      <a:pt x="0" y="1080"/>
                    </a:lnTo>
                    <a:lnTo>
                      <a:pt x="1061" y="1080"/>
                    </a:lnTo>
                    <a:lnTo>
                      <a:pt x="1061" y="495"/>
                    </a:lnTo>
                    <a:cubicBezTo>
                      <a:pt x="1061" y="215"/>
                      <a:pt x="837"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498" name="Google Shape;498;p47"/>
              <p:cNvGrpSpPr/>
              <p:nvPr/>
            </p:nvGrpSpPr>
            <p:grpSpPr>
              <a:xfrm>
                <a:off x="3268323" y="2513472"/>
                <a:ext cx="280407" cy="294689"/>
                <a:chOff x="3268323" y="2513472"/>
                <a:chExt cx="280407" cy="294689"/>
              </a:xfrm>
            </p:grpSpPr>
            <p:sp>
              <p:nvSpPr>
                <p:cNvPr id="499" name="Google Shape;499;p47"/>
                <p:cNvSpPr/>
                <p:nvPr/>
              </p:nvSpPr>
              <p:spPr>
                <a:xfrm>
                  <a:off x="3268323" y="2589229"/>
                  <a:ext cx="38393" cy="37930"/>
                </a:xfrm>
                <a:custGeom>
                  <a:rect b="b" l="l" r="r" t="t"/>
                  <a:pathLst>
                    <a:path extrusionOk="0" h="1474" w="1492">
                      <a:moveTo>
                        <a:pt x="685" y="0"/>
                      </a:moveTo>
                      <a:cubicBezTo>
                        <a:pt x="592" y="0"/>
                        <a:pt x="497" y="20"/>
                        <a:pt x="407" y="62"/>
                      </a:cubicBezTo>
                      <a:cubicBezTo>
                        <a:pt x="234" y="141"/>
                        <a:pt x="108" y="286"/>
                        <a:pt x="57" y="473"/>
                      </a:cubicBezTo>
                      <a:cubicBezTo>
                        <a:pt x="1" y="655"/>
                        <a:pt x="29" y="842"/>
                        <a:pt x="132" y="1006"/>
                      </a:cubicBezTo>
                      <a:lnTo>
                        <a:pt x="281" y="1249"/>
                      </a:lnTo>
                      <a:cubicBezTo>
                        <a:pt x="328" y="1324"/>
                        <a:pt x="375" y="1398"/>
                        <a:pt x="421" y="1473"/>
                      </a:cubicBezTo>
                      <a:lnTo>
                        <a:pt x="1492" y="721"/>
                      </a:lnTo>
                      <a:lnTo>
                        <a:pt x="1244" y="314"/>
                      </a:lnTo>
                      <a:cubicBezTo>
                        <a:pt x="1122" y="113"/>
                        <a:pt x="908" y="0"/>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0" name="Google Shape;500;p47"/>
                <p:cNvSpPr/>
                <p:nvPr/>
              </p:nvSpPr>
              <p:spPr>
                <a:xfrm>
                  <a:off x="3290711" y="2513472"/>
                  <a:ext cx="258020" cy="294689"/>
                </a:xfrm>
                <a:custGeom>
                  <a:rect b="b" l="l" r="r" t="t"/>
                  <a:pathLst>
                    <a:path extrusionOk="0" h="11452" w="10027">
                      <a:moveTo>
                        <a:pt x="4361" y="5431"/>
                      </a:moveTo>
                      <a:cubicBezTo>
                        <a:pt x="4609" y="5431"/>
                        <a:pt x="4814" y="5637"/>
                        <a:pt x="4814" y="5885"/>
                      </a:cubicBezTo>
                      <a:cubicBezTo>
                        <a:pt x="4814" y="6137"/>
                        <a:pt x="4613" y="6343"/>
                        <a:pt x="4361" y="6343"/>
                      </a:cubicBezTo>
                      <a:cubicBezTo>
                        <a:pt x="4109" y="6343"/>
                        <a:pt x="3908" y="6137"/>
                        <a:pt x="3908" y="5885"/>
                      </a:cubicBezTo>
                      <a:cubicBezTo>
                        <a:pt x="3908" y="5637"/>
                        <a:pt x="4109" y="5431"/>
                        <a:pt x="4361" y="5431"/>
                      </a:cubicBezTo>
                      <a:close/>
                      <a:moveTo>
                        <a:pt x="7759" y="5431"/>
                      </a:moveTo>
                      <a:cubicBezTo>
                        <a:pt x="8012" y="5431"/>
                        <a:pt x="8213" y="5637"/>
                        <a:pt x="8213" y="5885"/>
                      </a:cubicBezTo>
                      <a:cubicBezTo>
                        <a:pt x="8213" y="6137"/>
                        <a:pt x="8012" y="6343"/>
                        <a:pt x="7759" y="6343"/>
                      </a:cubicBezTo>
                      <a:cubicBezTo>
                        <a:pt x="7511" y="6343"/>
                        <a:pt x="7306" y="6137"/>
                        <a:pt x="7306" y="5885"/>
                      </a:cubicBezTo>
                      <a:cubicBezTo>
                        <a:pt x="7306" y="5637"/>
                        <a:pt x="7511" y="5431"/>
                        <a:pt x="7759" y="5431"/>
                      </a:cubicBezTo>
                      <a:close/>
                      <a:moveTo>
                        <a:pt x="5025" y="0"/>
                      </a:moveTo>
                      <a:lnTo>
                        <a:pt x="5025" y="3693"/>
                      </a:lnTo>
                      <a:cubicBezTo>
                        <a:pt x="5025" y="3944"/>
                        <a:pt x="4819" y="4146"/>
                        <a:pt x="4570" y="4146"/>
                      </a:cubicBezTo>
                      <a:cubicBezTo>
                        <a:pt x="4564" y="4146"/>
                        <a:pt x="4558" y="4146"/>
                        <a:pt x="4553" y="4146"/>
                      </a:cubicBezTo>
                      <a:cubicBezTo>
                        <a:pt x="4305" y="4132"/>
                        <a:pt x="4118" y="3922"/>
                        <a:pt x="4118" y="3679"/>
                      </a:cubicBezTo>
                      <a:lnTo>
                        <a:pt x="4118" y="659"/>
                      </a:lnTo>
                      <a:lnTo>
                        <a:pt x="3057" y="659"/>
                      </a:lnTo>
                      <a:lnTo>
                        <a:pt x="3057" y="6039"/>
                      </a:lnTo>
                      <a:cubicBezTo>
                        <a:pt x="3033" y="6302"/>
                        <a:pt x="2814" y="6465"/>
                        <a:pt x="2588" y="6465"/>
                      </a:cubicBezTo>
                      <a:cubicBezTo>
                        <a:pt x="2469" y="6465"/>
                        <a:pt x="2348" y="6420"/>
                        <a:pt x="2253" y="6319"/>
                      </a:cubicBezTo>
                      <a:lnTo>
                        <a:pt x="2211" y="6273"/>
                      </a:lnTo>
                      <a:lnTo>
                        <a:pt x="1094" y="4440"/>
                      </a:lnTo>
                      <a:lnTo>
                        <a:pt x="0" y="5212"/>
                      </a:lnTo>
                      <a:cubicBezTo>
                        <a:pt x="510" y="6175"/>
                        <a:pt x="940" y="7212"/>
                        <a:pt x="1281" y="8311"/>
                      </a:cubicBezTo>
                      <a:cubicBezTo>
                        <a:pt x="1561" y="9203"/>
                        <a:pt x="2127" y="10003"/>
                        <a:pt x="2879" y="10563"/>
                      </a:cubicBezTo>
                      <a:cubicBezTo>
                        <a:pt x="3655" y="11143"/>
                        <a:pt x="4581" y="11452"/>
                        <a:pt x="5553" y="11452"/>
                      </a:cubicBezTo>
                      <a:lnTo>
                        <a:pt x="5604" y="11452"/>
                      </a:lnTo>
                      <a:lnTo>
                        <a:pt x="5604" y="9227"/>
                      </a:lnTo>
                      <a:lnTo>
                        <a:pt x="4347" y="9227"/>
                      </a:lnTo>
                      <a:cubicBezTo>
                        <a:pt x="4095" y="9227"/>
                        <a:pt x="3894" y="9021"/>
                        <a:pt x="3894" y="8769"/>
                      </a:cubicBezTo>
                      <a:lnTo>
                        <a:pt x="3894" y="7320"/>
                      </a:lnTo>
                      <a:cubicBezTo>
                        <a:pt x="3894" y="7071"/>
                        <a:pt x="4095" y="6866"/>
                        <a:pt x="4346" y="6866"/>
                      </a:cubicBezTo>
                      <a:cubicBezTo>
                        <a:pt x="4354" y="6866"/>
                        <a:pt x="4362" y="6866"/>
                        <a:pt x="4370" y="6866"/>
                      </a:cubicBezTo>
                      <a:cubicBezTo>
                        <a:pt x="4613" y="6876"/>
                        <a:pt x="4800" y="7086"/>
                        <a:pt x="4800" y="7334"/>
                      </a:cubicBezTo>
                      <a:lnTo>
                        <a:pt x="4800" y="8315"/>
                      </a:lnTo>
                      <a:lnTo>
                        <a:pt x="5604" y="8315"/>
                      </a:lnTo>
                      <a:lnTo>
                        <a:pt x="5604" y="6305"/>
                      </a:lnTo>
                      <a:cubicBezTo>
                        <a:pt x="5604" y="6056"/>
                        <a:pt x="5806" y="5851"/>
                        <a:pt x="6056" y="5851"/>
                      </a:cubicBezTo>
                      <a:cubicBezTo>
                        <a:pt x="6065" y="5851"/>
                        <a:pt x="6073" y="5852"/>
                        <a:pt x="6081" y="5852"/>
                      </a:cubicBezTo>
                      <a:cubicBezTo>
                        <a:pt x="6329" y="5866"/>
                        <a:pt x="6516" y="6076"/>
                        <a:pt x="6516" y="6319"/>
                      </a:cubicBezTo>
                      <a:lnTo>
                        <a:pt x="6516" y="8315"/>
                      </a:lnTo>
                      <a:lnTo>
                        <a:pt x="7320" y="8315"/>
                      </a:lnTo>
                      <a:lnTo>
                        <a:pt x="7320" y="7320"/>
                      </a:lnTo>
                      <a:cubicBezTo>
                        <a:pt x="7320" y="7066"/>
                        <a:pt x="7521" y="6866"/>
                        <a:pt x="7771" y="6866"/>
                      </a:cubicBezTo>
                      <a:cubicBezTo>
                        <a:pt x="7780" y="6866"/>
                        <a:pt x="7788" y="6866"/>
                        <a:pt x="7797" y="6866"/>
                      </a:cubicBezTo>
                      <a:cubicBezTo>
                        <a:pt x="8040" y="6876"/>
                        <a:pt x="8227" y="7086"/>
                        <a:pt x="8227" y="7329"/>
                      </a:cubicBezTo>
                      <a:lnTo>
                        <a:pt x="8227" y="8769"/>
                      </a:lnTo>
                      <a:cubicBezTo>
                        <a:pt x="8227" y="9021"/>
                        <a:pt x="8026" y="9222"/>
                        <a:pt x="7773" y="9222"/>
                      </a:cubicBezTo>
                      <a:lnTo>
                        <a:pt x="6516" y="9222"/>
                      </a:lnTo>
                      <a:lnTo>
                        <a:pt x="6516" y="11452"/>
                      </a:lnTo>
                      <a:lnTo>
                        <a:pt x="6801" y="11452"/>
                      </a:lnTo>
                      <a:cubicBezTo>
                        <a:pt x="7666" y="11452"/>
                        <a:pt x="8474" y="11115"/>
                        <a:pt x="9082" y="10503"/>
                      </a:cubicBezTo>
                      <a:cubicBezTo>
                        <a:pt x="9690" y="9895"/>
                        <a:pt x="10026" y="9086"/>
                        <a:pt x="10026" y="8222"/>
                      </a:cubicBezTo>
                      <a:lnTo>
                        <a:pt x="10021" y="5445"/>
                      </a:lnTo>
                      <a:lnTo>
                        <a:pt x="10026" y="2206"/>
                      </a:lnTo>
                      <a:lnTo>
                        <a:pt x="8979" y="2206"/>
                      </a:lnTo>
                      <a:lnTo>
                        <a:pt x="8979" y="2211"/>
                      </a:lnTo>
                      <a:lnTo>
                        <a:pt x="8974" y="3940"/>
                      </a:lnTo>
                      <a:cubicBezTo>
                        <a:pt x="8974" y="4188"/>
                        <a:pt x="8769" y="4394"/>
                        <a:pt x="8521" y="4394"/>
                      </a:cubicBezTo>
                      <a:cubicBezTo>
                        <a:pt x="8269" y="4394"/>
                        <a:pt x="8068" y="4188"/>
                        <a:pt x="8068" y="3940"/>
                      </a:cubicBezTo>
                      <a:lnTo>
                        <a:pt x="8072" y="1580"/>
                      </a:lnTo>
                      <a:lnTo>
                        <a:pt x="8072" y="1575"/>
                      </a:lnTo>
                      <a:lnTo>
                        <a:pt x="8072" y="1571"/>
                      </a:lnTo>
                      <a:lnTo>
                        <a:pt x="8072" y="309"/>
                      </a:lnTo>
                      <a:lnTo>
                        <a:pt x="6997" y="309"/>
                      </a:lnTo>
                      <a:lnTo>
                        <a:pt x="6997" y="3693"/>
                      </a:lnTo>
                      <a:cubicBezTo>
                        <a:pt x="6997" y="3944"/>
                        <a:pt x="6792" y="4146"/>
                        <a:pt x="6538" y="4146"/>
                      </a:cubicBezTo>
                      <a:cubicBezTo>
                        <a:pt x="6532" y="4146"/>
                        <a:pt x="6526" y="4146"/>
                        <a:pt x="6521" y="4146"/>
                      </a:cubicBezTo>
                      <a:cubicBezTo>
                        <a:pt x="6277" y="4132"/>
                        <a:pt x="6090" y="3922"/>
                        <a:pt x="6090" y="3679"/>
                      </a:cubicBezTo>
                      <a:lnTo>
                        <a:pt x="6090" y="5"/>
                      </a:lnTo>
                      <a:lnTo>
                        <a:pt x="5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1" name="Google Shape;501;p47"/>
                <p:cNvSpPr/>
                <p:nvPr/>
              </p:nvSpPr>
              <p:spPr>
                <a:xfrm>
                  <a:off x="3521763" y="2519005"/>
                  <a:ext cx="26968" cy="27920"/>
                </a:xfrm>
                <a:custGeom>
                  <a:rect b="b" l="l" r="r" t="t"/>
                  <a:pathLst>
                    <a:path extrusionOk="0" h="1085" w="1048">
                      <a:moveTo>
                        <a:pt x="524" y="0"/>
                      </a:moveTo>
                      <a:cubicBezTo>
                        <a:pt x="238" y="0"/>
                        <a:pt x="5" y="234"/>
                        <a:pt x="0" y="519"/>
                      </a:cubicBezTo>
                      <a:cubicBezTo>
                        <a:pt x="0" y="528"/>
                        <a:pt x="0" y="538"/>
                        <a:pt x="0" y="542"/>
                      </a:cubicBezTo>
                      <a:lnTo>
                        <a:pt x="0" y="1085"/>
                      </a:lnTo>
                      <a:lnTo>
                        <a:pt x="1047" y="1085"/>
                      </a:lnTo>
                      <a:lnTo>
                        <a:pt x="1047" y="524"/>
                      </a:lnTo>
                      <a:cubicBezTo>
                        <a:pt x="1047" y="383"/>
                        <a:pt x="996" y="253"/>
                        <a:pt x="898" y="154"/>
                      </a:cubicBezTo>
                      <a:cubicBezTo>
                        <a:pt x="799" y="56"/>
                        <a:pt x="664"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grpSp>
      <p:grpSp>
        <p:nvGrpSpPr>
          <p:cNvPr id="502" name="Google Shape;502;p47"/>
          <p:cNvGrpSpPr/>
          <p:nvPr/>
        </p:nvGrpSpPr>
        <p:grpSpPr>
          <a:xfrm>
            <a:off x="5195949" y="1862802"/>
            <a:ext cx="352664" cy="352664"/>
            <a:chOff x="898309" y="1860742"/>
            <a:chExt cx="352664" cy="352664"/>
          </a:xfrm>
        </p:grpSpPr>
        <p:sp>
          <p:nvSpPr>
            <p:cNvPr id="503" name="Google Shape;503;p47"/>
            <p:cNvSpPr/>
            <p:nvPr/>
          </p:nvSpPr>
          <p:spPr>
            <a:xfrm>
              <a:off x="1039374" y="1883824"/>
              <a:ext cx="69658" cy="69658"/>
            </a:xfrm>
            <a:custGeom>
              <a:rect b="b" l="l" r="r" t="t"/>
              <a:pathLst>
                <a:path extrusionOk="0" h="2707" w="2707">
                  <a:moveTo>
                    <a:pt x="1356" y="0"/>
                  </a:moveTo>
                  <a:cubicBezTo>
                    <a:pt x="608" y="0"/>
                    <a:pt x="1" y="608"/>
                    <a:pt x="1" y="1356"/>
                  </a:cubicBezTo>
                  <a:cubicBezTo>
                    <a:pt x="1" y="2099"/>
                    <a:pt x="608" y="2707"/>
                    <a:pt x="1356" y="2707"/>
                  </a:cubicBezTo>
                  <a:cubicBezTo>
                    <a:pt x="2099" y="2707"/>
                    <a:pt x="2707" y="2099"/>
                    <a:pt x="2707" y="1356"/>
                  </a:cubicBezTo>
                  <a:cubicBezTo>
                    <a:pt x="2707" y="608"/>
                    <a:pt x="2099" y="0"/>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4" name="Google Shape;504;p47"/>
            <p:cNvSpPr/>
            <p:nvPr/>
          </p:nvSpPr>
          <p:spPr>
            <a:xfrm>
              <a:off x="898309" y="1860742"/>
              <a:ext cx="121483" cy="121483"/>
            </a:xfrm>
            <a:custGeom>
              <a:rect b="b" l="l" r="r" t="t"/>
              <a:pathLst>
                <a:path extrusionOk="0" h="4721" w="4721">
                  <a:moveTo>
                    <a:pt x="402" y="0"/>
                  </a:moveTo>
                  <a:cubicBezTo>
                    <a:pt x="182" y="0"/>
                    <a:pt x="0" y="182"/>
                    <a:pt x="0" y="402"/>
                  </a:cubicBezTo>
                  <a:lnTo>
                    <a:pt x="0" y="4319"/>
                  </a:lnTo>
                  <a:cubicBezTo>
                    <a:pt x="0" y="4543"/>
                    <a:pt x="182" y="4721"/>
                    <a:pt x="402" y="4721"/>
                  </a:cubicBezTo>
                  <a:cubicBezTo>
                    <a:pt x="622" y="4721"/>
                    <a:pt x="804" y="4543"/>
                    <a:pt x="804" y="4319"/>
                  </a:cubicBezTo>
                  <a:lnTo>
                    <a:pt x="804" y="804"/>
                  </a:lnTo>
                  <a:lnTo>
                    <a:pt x="4319" y="804"/>
                  </a:lnTo>
                  <a:cubicBezTo>
                    <a:pt x="4543" y="804"/>
                    <a:pt x="4721" y="622"/>
                    <a:pt x="4721" y="402"/>
                  </a:cubicBezTo>
                  <a:cubicBezTo>
                    <a:pt x="4721" y="182"/>
                    <a:pt x="4543" y="0"/>
                    <a:pt x="4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5" name="Google Shape;505;p47"/>
            <p:cNvSpPr/>
            <p:nvPr/>
          </p:nvSpPr>
          <p:spPr>
            <a:xfrm>
              <a:off x="1129464" y="1860742"/>
              <a:ext cx="121509" cy="121483"/>
            </a:xfrm>
            <a:custGeom>
              <a:rect b="b" l="l" r="r" t="t"/>
              <a:pathLst>
                <a:path extrusionOk="0" h="4721" w="4722">
                  <a:moveTo>
                    <a:pt x="403" y="0"/>
                  </a:moveTo>
                  <a:cubicBezTo>
                    <a:pt x="183" y="0"/>
                    <a:pt x="1" y="182"/>
                    <a:pt x="1" y="402"/>
                  </a:cubicBezTo>
                  <a:cubicBezTo>
                    <a:pt x="1" y="622"/>
                    <a:pt x="183" y="804"/>
                    <a:pt x="403" y="804"/>
                  </a:cubicBezTo>
                  <a:lnTo>
                    <a:pt x="3922" y="804"/>
                  </a:lnTo>
                  <a:lnTo>
                    <a:pt x="3922" y="4319"/>
                  </a:lnTo>
                  <a:cubicBezTo>
                    <a:pt x="3922" y="4543"/>
                    <a:pt x="4100" y="4721"/>
                    <a:pt x="4324" y="4721"/>
                  </a:cubicBezTo>
                  <a:cubicBezTo>
                    <a:pt x="4544" y="4721"/>
                    <a:pt x="4721" y="4543"/>
                    <a:pt x="4721" y="4319"/>
                  </a:cubicBezTo>
                  <a:lnTo>
                    <a:pt x="4721" y="402"/>
                  </a:lnTo>
                  <a:cubicBezTo>
                    <a:pt x="4721" y="178"/>
                    <a:pt x="4544" y="0"/>
                    <a:pt x="4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6" name="Google Shape;506;p47"/>
            <p:cNvSpPr/>
            <p:nvPr/>
          </p:nvSpPr>
          <p:spPr>
            <a:xfrm>
              <a:off x="1129464" y="2091897"/>
              <a:ext cx="121509" cy="121509"/>
            </a:xfrm>
            <a:custGeom>
              <a:rect b="b" l="l" r="r" t="t"/>
              <a:pathLst>
                <a:path extrusionOk="0" h="4722" w="4722">
                  <a:moveTo>
                    <a:pt x="4324" y="1"/>
                  </a:moveTo>
                  <a:cubicBezTo>
                    <a:pt x="4100" y="1"/>
                    <a:pt x="3922" y="183"/>
                    <a:pt x="3922" y="403"/>
                  </a:cubicBezTo>
                  <a:lnTo>
                    <a:pt x="3922" y="3922"/>
                  </a:lnTo>
                  <a:lnTo>
                    <a:pt x="403" y="3922"/>
                  </a:lnTo>
                  <a:cubicBezTo>
                    <a:pt x="183" y="3922"/>
                    <a:pt x="1" y="4100"/>
                    <a:pt x="1" y="4319"/>
                  </a:cubicBezTo>
                  <a:cubicBezTo>
                    <a:pt x="1" y="4544"/>
                    <a:pt x="183" y="4721"/>
                    <a:pt x="403" y="4721"/>
                  </a:cubicBezTo>
                  <a:lnTo>
                    <a:pt x="4324" y="4721"/>
                  </a:lnTo>
                  <a:cubicBezTo>
                    <a:pt x="4544" y="4721"/>
                    <a:pt x="4721" y="4544"/>
                    <a:pt x="4721" y="4319"/>
                  </a:cubicBezTo>
                  <a:lnTo>
                    <a:pt x="4721" y="403"/>
                  </a:lnTo>
                  <a:cubicBezTo>
                    <a:pt x="4721" y="183"/>
                    <a:pt x="4544" y="1"/>
                    <a:pt x="4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7" name="Google Shape;507;p47"/>
            <p:cNvSpPr/>
            <p:nvPr/>
          </p:nvSpPr>
          <p:spPr>
            <a:xfrm>
              <a:off x="898309" y="2091897"/>
              <a:ext cx="121483" cy="121509"/>
            </a:xfrm>
            <a:custGeom>
              <a:rect b="b" l="l" r="r" t="t"/>
              <a:pathLst>
                <a:path extrusionOk="0" h="4722" w="4721">
                  <a:moveTo>
                    <a:pt x="402" y="1"/>
                  </a:moveTo>
                  <a:cubicBezTo>
                    <a:pt x="182" y="1"/>
                    <a:pt x="0" y="183"/>
                    <a:pt x="0" y="403"/>
                  </a:cubicBezTo>
                  <a:lnTo>
                    <a:pt x="0" y="4324"/>
                  </a:lnTo>
                  <a:cubicBezTo>
                    <a:pt x="0" y="4544"/>
                    <a:pt x="182" y="4721"/>
                    <a:pt x="402" y="4721"/>
                  </a:cubicBezTo>
                  <a:lnTo>
                    <a:pt x="4319" y="4721"/>
                  </a:lnTo>
                  <a:cubicBezTo>
                    <a:pt x="4543" y="4721"/>
                    <a:pt x="4721" y="4544"/>
                    <a:pt x="4721" y="4324"/>
                  </a:cubicBezTo>
                  <a:cubicBezTo>
                    <a:pt x="4721" y="4100"/>
                    <a:pt x="4543" y="3922"/>
                    <a:pt x="4319" y="3922"/>
                  </a:cubicBezTo>
                  <a:lnTo>
                    <a:pt x="804" y="3922"/>
                  </a:lnTo>
                  <a:lnTo>
                    <a:pt x="804" y="403"/>
                  </a:lnTo>
                  <a:cubicBezTo>
                    <a:pt x="804" y="183"/>
                    <a:pt x="622"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8" name="Google Shape;508;p47"/>
            <p:cNvSpPr/>
            <p:nvPr/>
          </p:nvSpPr>
          <p:spPr>
            <a:xfrm>
              <a:off x="1010863" y="1974505"/>
              <a:ext cx="127402" cy="58953"/>
            </a:xfrm>
            <a:custGeom>
              <a:rect b="b" l="l" r="r" t="t"/>
              <a:pathLst>
                <a:path extrusionOk="0" h="2291" w="4951">
                  <a:moveTo>
                    <a:pt x="973" y="1"/>
                  </a:moveTo>
                  <a:cubicBezTo>
                    <a:pt x="707" y="1"/>
                    <a:pt x="450" y="113"/>
                    <a:pt x="272" y="309"/>
                  </a:cubicBezTo>
                  <a:cubicBezTo>
                    <a:pt x="90" y="505"/>
                    <a:pt x="1" y="767"/>
                    <a:pt x="24" y="1034"/>
                  </a:cubicBezTo>
                  <a:lnTo>
                    <a:pt x="99" y="2291"/>
                  </a:lnTo>
                  <a:lnTo>
                    <a:pt x="4895" y="2291"/>
                  </a:lnTo>
                  <a:lnTo>
                    <a:pt x="4937" y="1001"/>
                  </a:lnTo>
                  <a:cubicBezTo>
                    <a:pt x="4951" y="739"/>
                    <a:pt x="4857" y="487"/>
                    <a:pt x="4675" y="300"/>
                  </a:cubicBezTo>
                  <a:cubicBezTo>
                    <a:pt x="4497" y="108"/>
                    <a:pt x="4250" y="1"/>
                    <a:pt x="3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9" name="Google Shape;509;p47"/>
            <p:cNvSpPr/>
            <p:nvPr/>
          </p:nvSpPr>
          <p:spPr>
            <a:xfrm>
              <a:off x="1014594" y="2054121"/>
              <a:ext cx="121509" cy="136176"/>
            </a:xfrm>
            <a:custGeom>
              <a:rect b="b" l="l" r="r" t="t"/>
              <a:pathLst>
                <a:path extrusionOk="0" h="5292" w="4722">
                  <a:moveTo>
                    <a:pt x="1" y="1"/>
                  </a:moveTo>
                  <a:lnTo>
                    <a:pt x="34" y="566"/>
                  </a:lnTo>
                  <a:lnTo>
                    <a:pt x="34" y="576"/>
                  </a:lnTo>
                  <a:cubicBezTo>
                    <a:pt x="80" y="1095"/>
                    <a:pt x="468" y="1506"/>
                    <a:pt x="968" y="1590"/>
                  </a:cubicBezTo>
                  <a:lnTo>
                    <a:pt x="968" y="3857"/>
                  </a:lnTo>
                  <a:cubicBezTo>
                    <a:pt x="968" y="4647"/>
                    <a:pt x="1613" y="5292"/>
                    <a:pt x="2408" y="5292"/>
                  </a:cubicBezTo>
                  <a:cubicBezTo>
                    <a:pt x="3198" y="5292"/>
                    <a:pt x="3843" y="4647"/>
                    <a:pt x="3843" y="3857"/>
                  </a:cubicBezTo>
                  <a:lnTo>
                    <a:pt x="3843" y="1571"/>
                  </a:lnTo>
                  <a:cubicBezTo>
                    <a:pt x="4320" y="1455"/>
                    <a:pt x="4675" y="1039"/>
                    <a:pt x="4703" y="529"/>
                  </a:cubicBezTo>
                  <a:lnTo>
                    <a:pt x="47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0" name="Google Shape;510;p47"/>
            <p:cNvSpPr/>
            <p:nvPr/>
          </p:nvSpPr>
          <p:spPr>
            <a:xfrm>
              <a:off x="898669" y="2033432"/>
              <a:ext cx="115951" cy="20715"/>
            </a:xfrm>
            <a:custGeom>
              <a:rect b="b" l="l" r="r" t="t"/>
              <a:pathLst>
                <a:path extrusionOk="0" h="805" w="4506">
                  <a:moveTo>
                    <a:pt x="402" y="1"/>
                  </a:moveTo>
                  <a:cubicBezTo>
                    <a:pt x="182" y="1"/>
                    <a:pt x="0" y="183"/>
                    <a:pt x="0" y="403"/>
                  </a:cubicBezTo>
                  <a:cubicBezTo>
                    <a:pt x="0" y="623"/>
                    <a:pt x="182" y="805"/>
                    <a:pt x="402" y="805"/>
                  </a:cubicBezTo>
                  <a:lnTo>
                    <a:pt x="4506" y="805"/>
                  </a:lnTo>
                  <a:lnTo>
                    <a:pt x="4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1" name="Google Shape;511;p47"/>
            <p:cNvSpPr/>
            <p:nvPr/>
          </p:nvSpPr>
          <p:spPr>
            <a:xfrm>
              <a:off x="1136077" y="2033432"/>
              <a:ext cx="114535" cy="20715"/>
            </a:xfrm>
            <a:custGeom>
              <a:rect b="b" l="l" r="r" t="t"/>
              <a:pathLst>
                <a:path extrusionOk="0" h="805" w="4451">
                  <a:moveTo>
                    <a:pt x="29" y="1"/>
                  </a:moveTo>
                  <a:lnTo>
                    <a:pt x="1" y="805"/>
                  </a:lnTo>
                  <a:lnTo>
                    <a:pt x="4048" y="805"/>
                  </a:lnTo>
                  <a:cubicBezTo>
                    <a:pt x="4273" y="805"/>
                    <a:pt x="4450" y="623"/>
                    <a:pt x="4450" y="403"/>
                  </a:cubicBezTo>
                  <a:cubicBezTo>
                    <a:pt x="4450" y="183"/>
                    <a:pt x="4273" y="1"/>
                    <a:pt x="4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8"/>
          <p:cNvSpPr txBox="1"/>
          <p:nvPr>
            <p:ph idx="3" type="title"/>
          </p:nvPr>
        </p:nvSpPr>
        <p:spPr>
          <a:xfrm>
            <a:off x="719875" y="2454888"/>
            <a:ext cx="2450700" cy="36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Simulation </a:t>
            </a:r>
            <a:endParaRPr/>
          </a:p>
        </p:txBody>
      </p:sp>
      <p:sp>
        <p:nvSpPr>
          <p:cNvPr id="517" name="Google Shape;517;p48"/>
          <p:cNvSpPr txBox="1"/>
          <p:nvPr>
            <p:ph idx="4" type="subTitle"/>
          </p:nvPr>
        </p:nvSpPr>
        <p:spPr>
          <a:xfrm>
            <a:off x="719875" y="2815474"/>
            <a:ext cx="24507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extremely high temperatures</a:t>
            </a:r>
            <a:endParaRPr/>
          </a:p>
        </p:txBody>
      </p:sp>
      <p:sp>
        <p:nvSpPr>
          <p:cNvPr id="518" name="Google Shape;518;p48"/>
          <p:cNvSpPr txBox="1"/>
          <p:nvPr>
            <p:ph idx="13" type="subTitle"/>
          </p:nvPr>
        </p:nvSpPr>
        <p:spPr>
          <a:xfrm>
            <a:off x="5973425" y="1675724"/>
            <a:ext cx="245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519" name="Google Shape;519;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ugmented reality implementation</a:t>
            </a:r>
            <a:endParaRPr/>
          </a:p>
        </p:txBody>
      </p:sp>
      <p:sp>
        <p:nvSpPr>
          <p:cNvPr id="520" name="Google Shape;520;p48"/>
          <p:cNvSpPr txBox="1"/>
          <p:nvPr>
            <p:ph idx="5" type="title"/>
          </p:nvPr>
        </p:nvSpPr>
        <p:spPr>
          <a:xfrm>
            <a:off x="719875" y="3594576"/>
            <a:ext cx="2450700" cy="36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Education</a:t>
            </a:r>
            <a:endParaRPr/>
          </a:p>
        </p:txBody>
      </p:sp>
      <p:sp>
        <p:nvSpPr>
          <p:cNvPr id="521" name="Google Shape;521;p48"/>
          <p:cNvSpPr txBox="1"/>
          <p:nvPr>
            <p:ph idx="1" type="subTitle"/>
          </p:nvPr>
        </p:nvSpPr>
        <p:spPr>
          <a:xfrm>
            <a:off x="719875" y="1675849"/>
            <a:ext cx="2450700" cy="572700"/>
          </a:xfrm>
          <a:prstGeom prst="rect">
            <a:avLst/>
          </a:prstGeom>
        </p:spPr>
        <p:txBody>
          <a:bodyPr anchorCtr="0" anchor="t" bIns="91425" lIns="457200" spcFirstLastPara="1" rIns="91425" wrap="square" tIns="91425">
            <a:noAutofit/>
          </a:bodyPr>
          <a:lstStyle/>
          <a:p>
            <a:pPr indent="0" lvl="0" marL="0" rtl="0" algn="r">
              <a:spcBef>
                <a:spcPts val="0"/>
              </a:spcBef>
              <a:spcAft>
                <a:spcPts val="0"/>
              </a:spcAft>
              <a:buNone/>
            </a:pPr>
            <a:r>
              <a:rPr lang="en"/>
              <a:t>Mars is actually a very cold place</a:t>
            </a:r>
            <a:endParaRPr/>
          </a:p>
        </p:txBody>
      </p:sp>
      <p:sp>
        <p:nvSpPr>
          <p:cNvPr id="522" name="Google Shape;522;p48"/>
          <p:cNvSpPr txBox="1"/>
          <p:nvPr>
            <p:ph idx="6" type="subTitle"/>
          </p:nvPr>
        </p:nvSpPr>
        <p:spPr>
          <a:xfrm>
            <a:off x="719875" y="3955100"/>
            <a:ext cx="2450700" cy="572700"/>
          </a:xfrm>
          <a:prstGeom prst="rect">
            <a:avLst/>
          </a:prstGeom>
        </p:spPr>
        <p:txBody>
          <a:bodyPr anchorCtr="0" anchor="t" bIns="91425" lIns="457200" spcFirstLastPara="1" rIns="91425" wrap="square" tIns="91425">
            <a:noAutofit/>
          </a:bodyPr>
          <a:lstStyle/>
          <a:p>
            <a:pPr indent="0" lvl="0" marL="0" rtl="0" algn="r">
              <a:spcBef>
                <a:spcPts val="0"/>
              </a:spcBef>
              <a:spcAft>
                <a:spcPts val="0"/>
              </a:spcAft>
              <a:buNone/>
            </a:pPr>
            <a:r>
              <a:rPr lang="en"/>
              <a:t>It’s the closest planet to the Sun</a:t>
            </a:r>
            <a:endParaRPr/>
          </a:p>
        </p:txBody>
      </p:sp>
      <p:sp>
        <p:nvSpPr>
          <p:cNvPr id="523" name="Google Shape;523;p48"/>
          <p:cNvSpPr txBox="1"/>
          <p:nvPr>
            <p:ph idx="7" type="title"/>
          </p:nvPr>
        </p:nvSpPr>
        <p:spPr>
          <a:xfrm>
            <a:off x="5973425" y="3594576"/>
            <a:ext cx="2450700" cy="36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Sciences</a:t>
            </a:r>
            <a:endParaRPr/>
          </a:p>
        </p:txBody>
      </p:sp>
      <p:sp>
        <p:nvSpPr>
          <p:cNvPr id="524" name="Google Shape;524;p48"/>
          <p:cNvSpPr txBox="1"/>
          <p:nvPr>
            <p:ph idx="8" type="subTitle"/>
          </p:nvPr>
        </p:nvSpPr>
        <p:spPr>
          <a:xfrm>
            <a:off x="5973425" y="3955100"/>
            <a:ext cx="245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with several rings</a:t>
            </a:r>
            <a:endParaRPr/>
          </a:p>
        </p:txBody>
      </p:sp>
      <p:sp>
        <p:nvSpPr>
          <p:cNvPr id="525" name="Google Shape;525;p48"/>
          <p:cNvSpPr txBox="1"/>
          <p:nvPr>
            <p:ph idx="9" type="title"/>
          </p:nvPr>
        </p:nvSpPr>
        <p:spPr>
          <a:xfrm>
            <a:off x="5973425" y="1315075"/>
            <a:ext cx="2450700" cy="36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t>
            </a:r>
            <a:r>
              <a:rPr lang="en"/>
              <a:t>xhibitions</a:t>
            </a:r>
            <a:endParaRPr/>
          </a:p>
        </p:txBody>
      </p:sp>
      <p:sp>
        <p:nvSpPr>
          <p:cNvPr id="526" name="Google Shape;526;p48"/>
          <p:cNvSpPr txBox="1"/>
          <p:nvPr>
            <p:ph idx="2" type="title"/>
          </p:nvPr>
        </p:nvSpPr>
        <p:spPr>
          <a:xfrm>
            <a:off x="719875" y="1315200"/>
            <a:ext cx="2450700" cy="364500"/>
          </a:xfrm>
          <a:prstGeom prst="rect">
            <a:avLst/>
          </a:prstGeom>
        </p:spPr>
        <p:txBody>
          <a:bodyPr anchorCtr="0" anchor="ctr" bIns="91425" lIns="274300" spcFirstLastPara="1" rIns="91425" wrap="square" tIns="91425">
            <a:noAutofit/>
          </a:bodyPr>
          <a:lstStyle/>
          <a:p>
            <a:pPr indent="0" lvl="0" marL="0" rtl="0" algn="r">
              <a:spcBef>
                <a:spcPts val="0"/>
              </a:spcBef>
              <a:spcAft>
                <a:spcPts val="0"/>
              </a:spcAft>
              <a:buNone/>
            </a:pPr>
            <a:r>
              <a:rPr lang="en"/>
              <a:t>Industrial </a:t>
            </a:r>
            <a:endParaRPr/>
          </a:p>
        </p:txBody>
      </p:sp>
      <p:sp>
        <p:nvSpPr>
          <p:cNvPr id="527" name="Google Shape;527;p48"/>
          <p:cNvSpPr txBox="1"/>
          <p:nvPr>
            <p:ph idx="14" type="title"/>
          </p:nvPr>
        </p:nvSpPr>
        <p:spPr>
          <a:xfrm>
            <a:off x="5973425" y="2454826"/>
            <a:ext cx="2450700" cy="36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t>
            </a:r>
            <a:r>
              <a:rPr lang="en"/>
              <a:t>irtual </a:t>
            </a:r>
            <a:endParaRPr/>
          </a:p>
        </p:txBody>
      </p:sp>
      <p:sp>
        <p:nvSpPr>
          <p:cNvPr id="528" name="Google Shape;528;p48"/>
          <p:cNvSpPr txBox="1"/>
          <p:nvPr>
            <p:ph idx="15" type="subTitle"/>
          </p:nvPr>
        </p:nvSpPr>
        <p:spPr>
          <a:xfrm>
            <a:off x="5973425" y="2815412"/>
            <a:ext cx="245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529" name="Google Shape;529;p48"/>
          <p:cNvSpPr/>
          <p:nvPr/>
        </p:nvSpPr>
        <p:spPr>
          <a:xfrm>
            <a:off x="4960733" y="1327243"/>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8"/>
          <p:cNvSpPr/>
          <p:nvPr/>
        </p:nvSpPr>
        <p:spPr>
          <a:xfrm>
            <a:off x="4960733" y="2469941"/>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8"/>
          <p:cNvSpPr/>
          <p:nvPr/>
        </p:nvSpPr>
        <p:spPr>
          <a:xfrm>
            <a:off x="4960733" y="3605395"/>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8"/>
          <p:cNvSpPr/>
          <p:nvPr/>
        </p:nvSpPr>
        <p:spPr>
          <a:xfrm>
            <a:off x="3249087" y="1327243"/>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8"/>
          <p:cNvSpPr/>
          <p:nvPr/>
        </p:nvSpPr>
        <p:spPr>
          <a:xfrm>
            <a:off x="3249087" y="2469941"/>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8"/>
          <p:cNvSpPr/>
          <p:nvPr/>
        </p:nvSpPr>
        <p:spPr>
          <a:xfrm>
            <a:off x="3249087" y="3605395"/>
            <a:ext cx="935700" cy="9336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48"/>
          <p:cNvGrpSpPr/>
          <p:nvPr/>
        </p:nvGrpSpPr>
        <p:grpSpPr>
          <a:xfrm>
            <a:off x="5252251" y="3896211"/>
            <a:ext cx="352664" cy="351969"/>
            <a:chOff x="7893303" y="3073334"/>
            <a:chExt cx="352664" cy="351969"/>
          </a:xfrm>
        </p:grpSpPr>
        <p:sp>
          <p:nvSpPr>
            <p:cNvPr id="536" name="Google Shape;536;p48"/>
            <p:cNvSpPr/>
            <p:nvPr/>
          </p:nvSpPr>
          <p:spPr>
            <a:xfrm>
              <a:off x="8080558" y="3231152"/>
              <a:ext cx="43822" cy="66879"/>
            </a:xfrm>
            <a:custGeom>
              <a:rect b="b" l="l" r="r" t="t"/>
              <a:pathLst>
                <a:path extrusionOk="0" h="2599" w="1703">
                  <a:moveTo>
                    <a:pt x="1702" y="0"/>
                  </a:moveTo>
                  <a:lnTo>
                    <a:pt x="1" y="804"/>
                  </a:lnTo>
                  <a:lnTo>
                    <a:pt x="1" y="2599"/>
                  </a:lnTo>
                  <a:lnTo>
                    <a:pt x="1702" y="1842"/>
                  </a:lnTo>
                  <a:lnTo>
                    <a:pt x="1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7" name="Google Shape;537;p48"/>
            <p:cNvSpPr/>
            <p:nvPr/>
          </p:nvSpPr>
          <p:spPr>
            <a:xfrm>
              <a:off x="8030045" y="3196155"/>
              <a:ext cx="79179" cy="36566"/>
            </a:xfrm>
            <a:custGeom>
              <a:rect b="b" l="l" r="r" t="t"/>
              <a:pathLst>
                <a:path extrusionOk="0" h="1421" w="3077">
                  <a:moveTo>
                    <a:pt x="1534" y="0"/>
                  </a:moveTo>
                  <a:lnTo>
                    <a:pt x="1" y="668"/>
                  </a:lnTo>
                  <a:lnTo>
                    <a:pt x="1538" y="1421"/>
                  </a:lnTo>
                  <a:lnTo>
                    <a:pt x="3076" y="696"/>
                  </a:lnTo>
                  <a:lnTo>
                    <a:pt x="15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8" name="Google Shape;538;p48"/>
            <p:cNvSpPr/>
            <p:nvPr/>
          </p:nvSpPr>
          <p:spPr>
            <a:xfrm>
              <a:off x="8155851" y="3113142"/>
              <a:ext cx="44286" cy="44543"/>
            </a:xfrm>
            <a:custGeom>
              <a:rect b="b" l="l" r="r" t="t"/>
              <a:pathLst>
                <a:path extrusionOk="0" h="1731" w="1721">
                  <a:moveTo>
                    <a:pt x="861" y="1"/>
                  </a:moveTo>
                  <a:cubicBezTo>
                    <a:pt x="389" y="1"/>
                    <a:pt x="1" y="389"/>
                    <a:pt x="1" y="866"/>
                  </a:cubicBezTo>
                  <a:cubicBezTo>
                    <a:pt x="1" y="1342"/>
                    <a:pt x="389" y="1730"/>
                    <a:pt x="861" y="1730"/>
                  </a:cubicBezTo>
                  <a:cubicBezTo>
                    <a:pt x="1338" y="1730"/>
                    <a:pt x="1721" y="1342"/>
                    <a:pt x="1721" y="866"/>
                  </a:cubicBezTo>
                  <a:cubicBezTo>
                    <a:pt x="1721" y="389"/>
                    <a:pt x="1338"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9" name="Google Shape;539;p48"/>
            <p:cNvSpPr/>
            <p:nvPr/>
          </p:nvSpPr>
          <p:spPr>
            <a:xfrm>
              <a:off x="8014889" y="3230302"/>
              <a:ext cx="43822" cy="67728"/>
            </a:xfrm>
            <a:custGeom>
              <a:rect b="b" l="l" r="r" t="t"/>
              <a:pathLst>
                <a:path extrusionOk="0" h="2632" w="1703">
                  <a:moveTo>
                    <a:pt x="1" y="0"/>
                  </a:moveTo>
                  <a:lnTo>
                    <a:pt x="1" y="1879"/>
                  </a:lnTo>
                  <a:lnTo>
                    <a:pt x="1702" y="2632"/>
                  </a:lnTo>
                  <a:lnTo>
                    <a:pt x="1702" y="837"/>
                  </a:lnTo>
                  <a:lnTo>
                    <a:pt x="1702" y="83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0" name="Google Shape;540;p48"/>
            <p:cNvSpPr/>
            <p:nvPr/>
          </p:nvSpPr>
          <p:spPr>
            <a:xfrm>
              <a:off x="7938283" y="3118083"/>
              <a:ext cx="44286" cy="44414"/>
            </a:xfrm>
            <a:custGeom>
              <a:rect b="b" l="l" r="r" t="t"/>
              <a:pathLst>
                <a:path extrusionOk="0" h="1726" w="1721">
                  <a:moveTo>
                    <a:pt x="860" y="1"/>
                  </a:moveTo>
                  <a:cubicBezTo>
                    <a:pt x="388" y="1"/>
                    <a:pt x="0" y="384"/>
                    <a:pt x="0" y="861"/>
                  </a:cubicBezTo>
                  <a:cubicBezTo>
                    <a:pt x="0" y="1337"/>
                    <a:pt x="388" y="1725"/>
                    <a:pt x="860" y="1725"/>
                  </a:cubicBezTo>
                  <a:cubicBezTo>
                    <a:pt x="1337" y="1725"/>
                    <a:pt x="1720" y="1337"/>
                    <a:pt x="1720" y="861"/>
                  </a:cubicBezTo>
                  <a:cubicBezTo>
                    <a:pt x="1720" y="384"/>
                    <a:pt x="1337"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1" name="Google Shape;541;p48"/>
            <p:cNvSpPr/>
            <p:nvPr/>
          </p:nvSpPr>
          <p:spPr>
            <a:xfrm>
              <a:off x="7939132" y="3340952"/>
              <a:ext cx="44286" cy="44543"/>
            </a:xfrm>
            <a:custGeom>
              <a:rect b="b" l="l" r="r" t="t"/>
              <a:pathLst>
                <a:path extrusionOk="0" h="1731" w="1721">
                  <a:moveTo>
                    <a:pt x="860" y="1"/>
                  </a:moveTo>
                  <a:cubicBezTo>
                    <a:pt x="383" y="1"/>
                    <a:pt x="0" y="389"/>
                    <a:pt x="0" y="865"/>
                  </a:cubicBezTo>
                  <a:cubicBezTo>
                    <a:pt x="0" y="1342"/>
                    <a:pt x="383" y="1730"/>
                    <a:pt x="860" y="1730"/>
                  </a:cubicBezTo>
                  <a:cubicBezTo>
                    <a:pt x="1332" y="1730"/>
                    <a:pt x="1720" y="1342"/>
                    <a:pt x="1720" y="865"/>
                  </a:cubicBezTo>
                  <a:cubicBezTo>
                    <a:pt x="1720" y="389"/>
                    <a:pt x="1332"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2" name="Google Shape;542;p48"/>
            <p:cNvSpPr/>
            <p:nvPr/>
          </p:nvSpPr>
          <p:spPr>
            <a:xfrm>
              <a:off x="8156701" y="3336140"/>
              <a:ext cx="44157" cy="44414"/>
            </a:xfrm>
            <a:custGeom>
              <a:rect b="b" l="l" r="r" t="t"/>
              <a:pathLst>
                <a:path extrusionOk="0" h="1726" w="1716">
                  <a:moveTo>
                    <a:pt x="856" y="1"/>
                  </a:moveTo>
                  <a:cubicBezTo>
                    <a:pt x="384" y="1"/>
                    <a:pt x="1" y="389"/>
                    <a:pt x="1" y="865"/>
                  </a:cubicBezTo>
                  <a:cubicBezTo>
                    <a:pt x="1" y="1342"/>
                    <a:pt x="384" y="1725"/>
                    <a:pt x="856" y="1725"/>
                  </a:cubicBezTo>
                  <a:cubicBezTo>
                    <a:pt x="1333" y="1725"/>
                    <a:pt x="1716" y="1342"/>
                    <a:pt x="1716" y="865"/>
                  </a:cubicBezTo>
                  <a:cubicBezTo>
                    <a:pt x="1716" y="389"/>
                    <a:pt x="1333" y="1"/>
                    <a:pt x="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3" name="Google Shape;543;p48"/>
            <p:cNvSpPr/>
            <p:nvPr/>
          </p:nvSpPr>
          <p:spPr>
            <a:xfrm>
              <a:off x="7957994" y="3237868"/>
              <a:ext cx="35048" cy="21924"/>
            </a:xfrm>
            <a:custGeom>
              <a:rect b="b" l="l" r="r" t="t"/>
              <a:pathLst>
                <a:path extrusionOk="0" h="852" w="1362">
                  <a:moveTo>
                    <a:pt x="1" y="1"/>
                  </a:moveTo>
                  <a:cubicBezTo>
                    <a:pt x="38" y="137"/>
                    <a:pt x="57" y="281"/>
                    <a:pt x="57" y="426"/>
                  </a:cubicBezTo>
                  <a:cubicBezTo>
                    <a:pt x="57" y="576"/>
                    <a:pt x="38" y="716"/>
                    <a:pt x="1" y="852"/>
                  </a:cubicBezTo>
                  <a:lnTo>
                    <a:pt x="1361" y="852"/>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4" name="Google Shape;544;p48"/>
            <p:cNvSpPr/>
            <p:nvPr/>
          </p:nvSpPr>
          <p:spPr>
            <a:xfrm>
              <a:off x="8201681" y="3227163"/>
              <a:ext cx="44286" cy="44414"/>
            </a:xfrm>
            <a:custGeom>
              <a:rect b="b" l="l" r="r" t="t"/>
              <a:pathLst>
                <a:path extrusionOk="0" h="1726" w="1721">
                  <a:moveTo>
                    <a:pt x="861" y="1"/>
                  </a:moveTo>
                  <a:cubicBezTo>
                    <a:pt x="384" y="1"/>
                    <a:pt x="1" y="389"/>
                    <a:pt x="1" y="866"/>
                  </a:cubicBezTo>
                  <a:cubicBezTo>
                    <a:pt x="1" y="1342"/>
                    <a:pt x="384" y="1726"/>
                    <a:pt x="861" y="1726"/>
                  </a:cubicBezTo>
                  <a:cubicBezTo>
                    <a:pt x="1333" y="1726"/>
                    <a:pt x="1721" y="1342"/>
                    <a:pt x="1721" y="866"/>
                  </a:cubicBezTo>
                  <a:cubicBezTo>
                    <a:pt x="1721" y="389"/>
                    <a:pt x="1333"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5" name="Google Shape;545;p48"/>
            <p:cNvSpPr/>
            <p:nvPr/>
          </p:nvSpPr>
          <p:spPr>
            <a:xfrm>
              <a:off x="8146356" y="3238357"/>
              <a:ext cx="34790" cy="22053"/>
            </a:xfrm>
            <a:custGeom>
              <a:rect b="b" l="l" r="r" t="t"/>
              <a:pathLst>
                <a:path extrusionOk="0" h="857" w="1352">
                  <a:moveTo>
                    <a:pt x="1" y="1"/>
                  </a:moveTo>
                  <a:lnTo>
                    <a:pt x="1" y="856"/>
                  </a:lnTo>
                  <a:lnTo>
                    <a:pt x="1351" y="856"/>
                  </a:lnTo>
                  <a:cubicBezTo>
                    <a:pt x="1319" y="720"/>
                    <a:pt x="1300" y="576"/>
                    <a:pt x="1300" y="431"/>
                  </a:cubicBezTo>
                  <a:cubicBezTo>
                    <a:pt x="1300" y="281"/>
                    <a:pt x="1319" y="14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6" name="Google Shape;546;p48"/>
            <p:cNvSpPr/>
            <p:nvPr/>
          </p:nvSpPr>
          <p:spPr>
            <a:xfrm>
              <a:off x="7981823" y="3299111"/>
              <a:ext cx="46576" cy="39937"/>
            </a:xfrm>
            <a:custGeom>
              <a:rect b="b" l="l" r="r" t="t"/>
              <a:pathLst>
                <a:path extrusionOk="0" h="1552" w="1810">
                  <a:moveTo>
                    <a:pt x="977" y="0"/>
                  </a:moveTo>
                  <a:lnTo>
                    <a:pt x="0" y="977"/>
                  </a:lnTo>
                  <a:cubicBezTo>
                    <a:pt x="257" y="1112"/>
                    <a:pt x="472" y="1313"/>
                    <a:pt x="631" y="1552"/>
                  </a:cubicBezTo>
                  <a:lnTo>
                    <a:pt x="1809" y="369"/>
                  </a:lnTo>
                  <a:lnTo>
                    <a:pt x="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7" name="Google Shape;547;p48"/>
            <p:cNvSpPr/>
            <p:nvPr/>
          </p:nvSpPr>
          <p:spPr>
            <a:xfrm>
              <a:off x="8047492" y="3380889"/>
              <a:ext cx="44286" cy="44414"/>
            </a:xfrm>
            <a:custGeom>
              <a:rect b="b" l="l" r="r" t="t"/>
              <a:pathLst>
                <a:path extrusionOk="0" h="1726" w="1721">
                  <a:moveTo>
                    <a:pt x="860" y="0"/>
                  </a:moveTo>
                  <a:cubicBezTo>
                    <a:pt x="384" y="0"/>
                    <a:pt x="0" y="384"/>
                    <a:pt x="0" y="860"/>
                  </a:cubicBezTo>
                  <a:cubicBezTo>
                    <a:pt x="0" y="1337"/>
                    <a:pt x="384" y="1725"/>
                    <a:pt x="860" y="1725"/>
                  </a:cubicBezTo>
                  <a:cubicBezTo>
                    <a:pt x="1333" y="1725"/>
                    <a:pt x="1721" y="1337"/>
                    <a:pt x="1721" y="860"/>
                  </a:cubicBezTo>
                  <a:cubicBezTo>
                    <a:pt x="1721" y="384"/>
                    <a:pt x="1333" y="0"/>
                    <a:pt x="8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8" name="Google Shape;548;p48"/>
            <p:cNvSpPr/>
            <p:nvPr/>
          </p:nvSpPr>
          <p:spPr>
            <a:xfrm>
              <a:off x="8058686" y="3322064"/>
              <a:ext cx="21898" cy="38290"/>
            </a:xfrm>
            <a:custGeom>
              <a:rect b="b" l="l" r="r" t="t"/>
              <a:pathLst>
                <a:path extrusionOk="0" h="1488" w="851">
                  <a:moveTo>
                    <a:pt x="0" y="1"/>
                  </a:moveTo>
                  <a:lnTo>
                    <a:pt x="0" y="1487"/>
                  </a:lnTo>
                  <a:cubicBezTo>
                    <a:pt x="136" y="1450"/>
                    <a:pt x="276" y="1431"/>
                    <a:pt x="425" y="1431"/>
                  </a:cubicBezTo>
                  <a:cubicBezTo>
                    <a:pt x="570" y="1431"/>
                    <a:pt x="715" y="1450"/>
                    <a:pt x="851" y="1487"/>
                  </a:cubicBezTo>
                  <a:lnTo>
                    <a:pt x="851" y="1"/>
                  </a:lnTo>
                  <a:cubicBezTo>
                    <a:pt x="851" y="1"/>
                    <a:pt x="598" y="113"/>
                    <a:pt x="594" y="113"/>
                  </a:cubicBezTo>
                  <a:cubicBezTo>
                    <a:pt x="556" y="138"/>
                    <a:pt x="509" y="148"/>
                    <a:pt x="458" y="148"/>
                  </a:cubicBezTo>
                  <a:cubicBezTo>
                    <a:pt x="308" y="148"/>
                    <a:pt x="119" y="6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9" name="Google Shape;549;p48"/>
            <p:cNvSpPr/>
            <p:nvPr/>
          </p:nvSpPr>
          <p:spPr>
            <a:xfrm>
              <a:off x="8112801" y="3298133"/>
              <a:ext cx="43565" cy="37801"/>
            </a:xfrm>
            <a:custGeom>
              <a:rect b="b" l="l" r="r" t="t"/>
              <a:pathLst>
                <a:path extrusionOk="0" h="1469" w="1693">
                  <a:moveTo>
                    <a:pt x="837" y="1"/>
                  </a:moveTo>
                  <a:lnTo>
                    <a:pt x="0" y="375"/>
                  </a:lnTo>
                  <a:lnTo>
                    <a:pt x="1094" y="1468"/>
                  </a:lnTo>
                  <a:cubicBezTo>
                    <a:pt x="1239" y="1221"/>
                    <a:pt x="1445" y="1010"/>
                    <a:pt x="1692" y="865"/>
                  </a:cubicBezTo>
                  <a:lnTo>
                    <a:pt x="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0" name="Google Shape;550;p48"/>
            <p:cNvSpPr/>
            <p:nvPr/>
          </p:nvSpPr>
          <p:spPr>
            <a:xfrm>
              <a:off x="7893303" y="3226700"/>
              <a:ext cx="44157" cy="44389"/>
            </a:xfrm>
            <a:custGeom>
              <a:rect b="b" l="l" r="r" t="t"/>
              <a:pathLst>
                <a:path extrusionOk="0" h="1725" w="1716">
                  <a:moveTo>
                    <a:pt x="856" y="0"/>
                  </a:moveTo>
                  <a:cubicBezTo>
                    <a:pt x="384" y="0"/>
                    <a:pt x="0" y="384"/>
                    <a:pt x="0" y="860"/>
                  </a:cubicBezTo>
                  <a:cubicBezTo>
                    <a:pt x="0" y="1337"/>
                    <a:pt x="384" y="1725"/>
                    <a:pt x="856" y="1725"/>
                  </a:cubicBezTo>
                  <a:cubicBezTo>
                    <a:pt x="1332" y="1725"/>
                    <a:pt x="1716" y="1337"/>
                    <a:pt x="1716" y="860"/>
                  </a:cubicBezTo>
                  <a:cubicBezTo>
                    <a:pt x="1716" y="384"/>
                    <a:pt x="1332" y="0"/>
                    <a:pt x="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1" name="Google Shape;551;p48"/>
            <p:cNvSpPr/>
            <p:nvPr/>
          </p:nvSpPr>
          <p:spPr>
            <a:xfrm>
              <a:off x="8047492" y="3073334"/>
              <a:ext cx="44286" cy="44414"/>
            </a:xfrm>
            <a:custGeom>
              <a:rect b="b" l="l" r="r" t="t"/>
              <a:pathLst>
                <a:path extrusionOk="0" h="1726" w="1721">
                  <a:moveTo>
                    <a:pt x="860" y="1"/>
                  </a:moveTo>
                  <a:cubicBezTo>
                    <a:pt x="384" y="1"/>
                    <a:pt x="0" y="389"/>
                    <a:pt x="0" y="866"/>
                  </a:cubicBezTo>
                  <a:cubicBezTo>
                    <a:pt x="0" y="1338"/>
                    <a:pt x="384" y="1726"/>
                    <a:pt x="860" y="1726"/>
                  </a:cubicBezTo>
                  <a:cubicBezTo>
                    <a:pt x="1333" y="1726"/>
                    <a:pt x="1721" y="1342"/>
                    <a:pt x="1721" y="866"/>
                  </a:cubicBezTo>
                  <a:cubicBezTo>
                    <a:pt x="1721" y="389"/>
                    <a:pt x="1333"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2" name="Google Shape;552;p48"/>
            <p:cNvSpPr/>
            <p:nvPr/>
          </p:nvSpPr>
          <p:spPr>
            <a:xfrm>
              <a:off x="8058686" y="3138283"/>
              <a:ext cx="21898" cy="38753"/>
            </a:xfrm>
            <a:custGeom>
              <a:rect b="b" l="l" r="r" t="t"/>
              <a:pathLst>
                <a:path extrusionOk="0" h="1506" w="851">
                  <a:moveTo>
                    <a:pt x="0" y="1"/>
                  </a:moveTo>
                  <a:lnTo>
                    <a:pt x="0" y="1501"/>
                  </a:lnTo>
                  <a:lnTo>
                    <a:pt x="253" y="1389"/>
                  </a:lnTo>
                  <a:cubicBezTo>
                    <a:pt x="307" y="1366"/>
                    <a:pt x="365" y="1355"/>
                    <a:pt x="423" y="1355"/>
                  </a:cubicBezTo>
                  <a:cubicBezTo>
                    <a:pt x="483" y="1355"/>
                    <a:pt x="543" y="1367"/>
                    <a:pt x="598" y="1394"/>
                  </a:cubicBezTo>
                  <a:lnTo>
                    <a:pt x="851" y="1506"/>
                  </a:lnTo>
                  <a:lnTo>
                    <a:pt x="851" y="1"/>
                  </a:lnTo>
                  <a:cubicBezTo>
                    <a:pt x="715" y="38"/>
                    <a:pt x="570" y="57"/>
                    <a:pt x="425" y="57"/>
                  </a:cubicBezTo>
                  <a:cubicBezTo>
                    <a:pt x="276" y="57"/>
                    <a:pt x="136" y="38"/>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3" name="Google Shape;553;p48"/>
            <p:cNvSpPr/>
            <p:nvPr/>
          </p:nvSpPr>
          <p:spPr>
            <a:xfrm>
              <a:off x="8110279" y="3159589"/>
              <a:ext cx="47039" cy="40554"/>
            </a:xfrm>
            <a:custGeom>
              <a:rect b="b" l="l" r="r" t="t"/>
              <a:pathLst>
                <a:path extrusionOk="0" h="1576" w="1828">
                  <a:moveTo>
                    <a:pt x="1197" y="0"/>
                  </a:moveTo>
                  <a:lnTo>
                    <a:pt x="0" y="1201"/>
                  </a:lnTo>
                  <a:lnTo>
                    <a:pt x="828" y="1575"/>
                  </a:lnTo>
                  <a:lnTo>
                    <a:pt x="832" y="1575"/>
                  </a:lnTo>
                  <a:lnTo>
                    <a:pt x="1828" y="575"/>
                  </a:lnTo>
                  <a:cubicBezTo>
                    <a:pt x="1575" y="440"/>
                    <a:pt x="1356" y="239"/>
                    <a:pt x="1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4" name="Google Shape;554;p48"/>
            <p:cNvSpPr/>
            <p:nvPr/>
          </p:nvSpPr>
          <p:spPr>
            <a:xfrm>
              <a:off x="7982775" y="3162703"/>
              <a:ext cx="43694" cy="37672"/>
            </a:xfrm>
            <a:custGeom>
              <a:rect b="b" l="l" r="r" t="t"/>
              <a:pathLst>
                <a:path extrusionOk="0" h="1464" w="1698">
                  <a:moveTo>
                    <a:pt x="604" y="1"/>
                  </a:moveTo>
                  <a:cubicBezTo>
                    <a:pt x="459" y="248"/>
                    <a:pt x="249" y="459"/>
                    <a:pt x="1" y="604"/>
                  </a:cubicBezTo>
                  <a:lnTo>
                    <a:pt x="861" y="1464"/>
                  </a:lnTo>
                  <a:lnTo>
                    <a:pt x="1697" y="1099"/>
                  </a:lnTo>
                  <a:lnTo>
                    <a:pt x="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55" name="Google Shape;555;p48"/>
          <p:cNvGrpSpPr/>
          <p:nvPr/>
        </p:nvGrpSpPr>
        <p:grpSpPr>
          <a:xfrm>
            <a:off x="5248340" y="2760345"/>
            <a:ext cx="360487" cy="352793"/>
            <a:chOff x="7112116" y="4261172"/>
            <a:chExt cx="360487" cy="352793"/>
          </a:xfrm>
        </p:grpSpPr>
        <p:sp>
          <p:nvSpPr>
            <p:cNvPr id="556" name="Google Shape;556;p48"/>
            <p:cNvSpPr/>
            <p:nvPr/>
          </p:nvSpPr>
          <p:spPr>
            <a:xfrm>
              <a:off x="7112116" y="4484170"/>
              <a:ext cx="62787" cy="55351"/>
            </a:xfrm>
            <a:custGeom>
              <a:rect b="b" l="l" r="r" t="t"/>
              <a:pathLst>
                <a:path extrusionOk="0" h="2151" w="2440">
                  <a:moveTo>
                    <a:pt x="1220" y="1"/>
                  </a:moveTo>
                  <a:cubicBezTo>
                    <a:pt x="1033" y="1"/>
                    <a:pt x="846" y="52"/>
                    <a:pt x="673" y="155"/>
                  </a:cubicBezTo>
                  <a:cubicBezTo>
                    <a:pt x="168" y="454"/>
                    <a:pt x="0" y="1113"/>
                    <a:pt x="304" y="1627"/>
                  </a:cubicBezTo>
                  <a:cubicBezTo>
                    <a:pt x="500" y="1964"/>
                    <a:pt x="855" y="2151"/>
                    <a:pt x="1220" y="2151"/>
                  </a:cubicBezTo>
                  <a:cubicBezTo>
                    <a:pt x="1407" y="2151"/>
                    <a:pt x="1594" y="2104"/>
                    <a:pt x="1767" y="2001"/>
                  </a:cubicBezTo>
                  <a:cubicBezTo>
                    <a:pt x="2276" y="1697"/>
                    <a:pt x="2440" y="1038"/>
                    <a:pt x="2141" y="529"/>
                  </a:cubicBezTo>
                  <a:cubicBezTo>
                    <a:pt x="1940" y="188"/>
                    <a:pt x="1585" y="1"/>
                    <a:pt x="1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7" name="Google Shape;557;p48"/>
            <p:cNvSpPr/>
            <p:nvPr/>
          </p:nvSpPr>
          <p:spPr>
            <a:xfrm>
              <a:off x="7154574" y="4392511"/>
              <a:ext cx="126655" cy="162655"/>
            </a:xfrm>
            <a:custGeom>
              <a:rect b="b" l="l" r="r" t="t"/>
              <a:pathLst>
                <a:path extrusionOk="0" h="6321" w="4922">
                  <a:moveTo>
                    <a:pt x="1122" y="1"/>
                  </a:moveTo>
                  <a:cubicBezTo>
                    <a:pt x="972" y="202"/>
                    <a:pt x="781" y="380"/>
                    <a:pt x="556" y="515"/>
                  </a:cubicBezTo>
                  <a:cubicBezTo>
                    <a:pt x="379" y="618"/>
                    <a:pt x="192" y="693"/>
                    <a:pt x="0" y="739"/>
                  </a:cubicBezTo>
                  <a:lnTo>
                    <a:pt x="0" y="2759"/>
                  </a:lnTo>
                  <a:cubicBezTo>
                    <a:pt x="178" y="2801"/>
                    <a:pt x="351" y="2866"/>
                    <a:pt x="510" y="2955"/>
                  </a:cubicBezTo>
                  <a:cubicBezTo>
                    <a:pt x="804" y="3123"/>
                    <a:pt x="1052" y="3362"/>
                    <a:pt x="1225" y="3656"/>
                  </a:cubicBezTo>
                  <a:cubicBezTo>
                    <a:pt x="1491" y="4109"/>
                    <a:pt x="1552" y="4628"/>
                    <a:pt x="1435" y="5100"/>
                  </a:cubicBezTo>
                  <a:lnTo>
                    <a:pt x="3861" y="6320"/>
                  </a:lnTo>
                  <a:cubicBezTo>
                    <a:pt x="4001" y="6147"/>
                    <a:pt x="4174" y="5993"/>
                    <a:pt x="4375" y="5876"/>
                  </a:cubicBezTo>
                  <a:cubicBezTo>
                    <a:pt x="4548" y="5773"/>
                    <a:pt x="4730" y="5699"/>
                    <a:pt x="4922" y="5652"/>
                  </a:cubicBezTo>
                  <a:lnTo>
                    <a:pt x="4922" y="3324"/>
                  </a:lnTo>
                  <a:cubicBezTo>
                    <a:pt x="4749" y="3282"/>
                    <a:pt x="4581" y="3217"/>
                    <a:pt x="4422" y="3133"/>
                  </a:cubicBezTo>
                  <a:cubicBezTo>
                    <a:pt x="4127" y="2969"/>
                    <a:pt x="3875" y="2726"/>
                    <a:pt x="3702" y="2436"/>
                  </a:cubicBezTo>
                  <a:cubicBezTo>
                    <a:pt x="3454" y="2020"/>
                    <a:pt x="3375" y="1534"/>
                    <a:pt x="3473" y="1062"/>
                  </a:cubicBezTo>
                  <a:lnTo>
                    <a:pt x="11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8" name="Google Shape;558;p48"/>
            <p:cNvSpPr/>
            <p:nvPr/>
          </p:nvSpPr>
          <p:spPr>
            <a:xfrm>
              <a:off x="7409789" y="4473234"/>
              <a:ext cx="62813" cy="55351"/>
            </a:xfrm>
            <a:custGeom>
              <a:rect b="b" l="l" r="r" t="t"/>
              <a:pathLst>
                <a:path extrusionOk="0" h="2151" w="2441">
                  <a:moveTo>
                    <a:pt x="1220" y="0"/>
                  </a:moveTo>
                  <a:cubicBezTo>
                    <a:pt x="1033" y="0"/>
                    <a:pt x="846" y="47"/>
                    <a:pt x="674" y="150"/>
                  </a:cubicBezTo>
                  <a:cubicBezTo>
                    <a:pt x="164" y="454"/>
                    <a:pt x="0" y="1113"/>
                    <a:pt x="300" y="1622"/>
                  </a:cubicBezTo>
                  <a:cubicBezTo>
                    <a:pt x="501" y="1963"/>
                    <a:pt x="856" y="2150"/>
                    <a:pt x="1220" y="2150"/>
                  </a:cubicBezTo>
                  <a:cubicBezTo>
                    <a:pt x="1407" y="2150"/>
                    <a:pt x="1594" y="2099"/>
                    <a:pt x="1767" y="1996"/>
                  </a:cubicBezTo>
                  <a:cubicBezTo>
                    <a:pt x="2272" y="1697"/>
                    <a:pt x="2440" y="1038"/>
                    <a:pt x="2137" y="524"/>
                  </a:cubicBezTo>
                  <a:cubicBezTo>
                    <a:pt x="1940" y="187"/>
                    <a:pt x="1585" y="0"/>
                    <a:pt x="1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9" name="Google Shape;559;p48"/>
            <p:cNvSpPr/>
            <p:nvPr/>
          </p:nvSpPr>
          <p:spPr>
            <a:xfrm>
              <a:off x="7303231" y="4386618"/>
              <a:ext cx="126913" cy="165769"/>
            </a:xfrm>
            <a:custGeom>
              <a:rect b="b" l="l" r="r" t="t"/>
              <a:pathLst>
                <a:path extrusionOk="0" h="6442" w="4932">
                  <a:moveTo>
                    <a:pt x="3964" y="1"/>
                  </a:moveTo>
                  <a:lnTo>
                    <a:pt x="1459" y="1230"/>
                  </a:lnTo>
                  <a:cubicBezTo>
                    <a:pt x="1529" y="1529"/>
                    <a:pt x="1529" y="1847"/>
                    <a:pt x="1449" y="2151"/>
                  </a:cubicBezTo>
                  <a:cubicBezTo>
                    <a:pt x="1323" y="2651"/>
                    <a:pt x="1010" y="3072"/>
                    <a:pt x="566" y="3333"/>
                  </a:cubicBezTo>
                  <a:cubicBezTo>
                    <a:pt x="388" y="3436"/>
                    <a:pt x="197" y="3511"/>
                    <a:pt x="0" y="3553"/>
                  </a:cubicBezTo>
                  <a:lnTo>
                    <a:pt x="0" y="5876"/>
                  </a:lnTo>
                  <a:cubicBezTo>
                    <a:pt x="183" y="5918"/>
                    <a:pt x="355" y="5984"/>
                    <a:pt x="519" y="6077"/>
                  </a:cubicBezTo>
                  <a:cubicBezTo>
                    <a:pt x="692" y="6175"/>
                    <a:pt x="851" y="6297"/>
                    <a:pt x="986" y="6442"/>
                  </a:cubicBezTo>
                  <a:lnTo>
                    <a:pt x="3520" y="4997"/>
                  </a:lnTo>
                  <a:cubicBezTo>
                    <a:pt x="3272" y="4170"/>
                    <a:pt x="3604" y="3245"/>
                    <a:pt x="4380" y="2782"/>
                  </a:cubicBezTo>
                  <a:lnTo>
                    <a:pt x="4375" y="2782"/>
                  </a:lnTo>
                  <a:cubicBezTo>
                    <a:pt x="4553" y="2679"/>
                    <a:pt x="4740" y="2604"/>
                    <a:pt x="4931" y="2562"/>
                  </a:cubicBezTo>
                  <a:lnTo>
                    <a:pt x="4931" y="557"/>
                  </a:lnTo>
                  <a:cubicBezTo>
                    <a:pt x="4754" y="515"/>
                    <a:pt x="4581" y="450"/>
                    <a:pt x="4422" y="361"/>
                  </a:cubicBezTo>
                  <a:cubicBezTo>
                    <a:pt x="4254" y="263"/>
                    <a:pt x="4095" y="141"/>
                    <a:pt x="3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0" name="Google Shape;560;p48"/>
            <p:cNvSpPr/>
            <p:nvPr/>
          </p:nvSpPr>
          <p:spPr>
            <a:xfrm>
              <a:off x="7261004" y="4558614"/>
              <a:ext cx="62942" cy="55351"/>
            </a:xfrm>
            <a:custGeom>
              <a:rect b="b" l="l" r="r" t="t"/>
              <a:pathLst>
                <a:path extrusionOk="0" h="2151" w="2446">
                  <a:moveTo>
                    <a:pt x="1221" y="1"/>
                  </a:moveTo>
                  <a:cubicBezTo>
                    <a:pt x="1034" y="1"/>
                    <a:pt x="847" y="48"/>
                    <a:pt x="678" y="150"/>
                  </a:cubicBezTo>
                  <a:cubicBezTo>
                    <a:pt x="169" y="454"/>
                    <a:pt x="1" y="1113"/>
                    <a:pt x="304" y="1623"/>
                  </a:cubicBezTo>
                  <a:cubicBezTo>
                    <a:pt x="501" y="1964"/>
                    <a:pt x="861" y="2151"/>
                    <a:pt x="1225" y="2151"/>
                  </a:cubicBezTo>
                  <a:cubicBezTo>
                    <a:pt x="1408" y="2151"/>
                    <a:pt x="1599" y="2099"/>
                    <a:pt x="1767" y="2001"/>
                  </a:cubicBezTo>
                  <a:cubicBezTo>
                    <a:pt x="2277" y="1697"/>
                    <a:pt x="2445" y="1038"/>
                    <a:pt x="2141" y="529"/>
                  </a:cubicBezTo>
                  <a:cubicBezTo>
                    <a:pt x="1940" y="188"/>
                    <a:pt x="1585" y="1"/>
                    <a:pt x="1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1" name="Google Shape;561;p48"/>
            <p:cNvSpPr/>
            <p:nvPr/>
          </p:nvSpPr>
          <p:spPr>
            <a:xfrm>
              <a:off x="7411951" y="4324937"/>
              <a:ext cx="60652" cy="55351"/>
            </a:xfrm>
            <a:custGeom>
              <a:rect b="b" l="l" r="r" t="t"/>
              <a:pathLst>
                <a:path extrusionOk="0" h="2151" w="2357">
                  <a:moveTo>
                    <a:pt x="1136" y="0"/>
                  </a:moveTo>
                  <a:cubicBezTo>
                    <a:pt x="949" y="0"/>
                    <a:pt x="762" y="47"/>
                    <a:pt x="590" y="150"/>
                  </a:cubicBezTo>
                  <a:cubicBezTo>
                    <a:pt x="192" y="388"/>
                    <a:pt x="1" y="846"/>
                    <a:pt x="85" y="1276"/>
                  </a:cubicBezTo>
                  <a:cubicBezTo>
                    <a:pt x="89" y="1275"/>
                    <a:pt x="93" y="1275"/>
                    <a:pt x="96" y="1275"/>
                  </a:cubicBezTo>
                  <a:cubicBezTo>
                    <a:pt x="122" y="1275"/>
                    <a:pt x="120" y="1305"/>
                    <a:pt x="103" y="1351"/>
                  </a:cubicBezTo>
                  <a:cubicBezTo>
                    <a:pt x="127" y="1444"/>
                    <a:pt x="164" y="1538"/>
                    <a:pt x="216" y="1622"/>
                  </a:cubicBezTo>
                  <a:cubicBezTo>
                    <a:pt x="417" y="1959"/>
                    <a:pt x="772" y="2150"/>
                    <a:pt x="1136" y="2150"/>
                  </a:cubicBezTo>
                  <a:cubicBezTo>
                    <a:pt x="1323" y="2150"/>
                    <a:pt x="1510" y="2099"/>
                    <a:pt x="1683" y="1996"/>
                  </a:cubicBezTo>
                  <a:cubicBezTo>
                    <a:pt x="2188" y="1692"/>
                    <a:pt x="2356" y="1033"/>
                    <a:pt x="2053" y="524"/>
                  </a:cubicBezTo>
                  <a:cubicBezTo>
                    <a:pt x="1856" y="187"/>
                    <a:pt x="1501" y="0"/>
                    <a:pt x="1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2" name="Google Shape;562;p48"/>
            <p:cNvSpPr/>
            <p:nvPr/>
          </p:nvSpPr>
          <p:spPr>
            <a:xfrm>
              <a:off x="7260875" y="4402263"/>
              <a:ext cx="63173" cy="55119"/>
            </a:xfrm>
            <a:custGeom>
              <a:rect b="b" l="l" r="r" t="t"/>
              <a:pathLst>
                <a:path extrusionOk="0" h="2142" w="2455">
                  <a:moveTo>
                    <a:pt x="1226" y="1"/>
                  </a:moveTo>
                  <a:cubicBezTo>
                    <a:pt x="1039" y="1"/>
                    <a:pt x="852" y="52"/>
                    <a:pt x="679" y="150"/>
                  </a:cubicBezTo>
                  <a:cubicBezTo>
                    <a:pt x="169" y="454"/>
                    <a:pt x="1" y="1108"/>
                    <a:pt x="305" y="1618"/>
                  </a:cubicBezTo>
                  <a:cubicBezTo>
                    <a:pt x="506" y="1954"/>
                    <a:pt x="861" y="2141"/>
                    <a:pt x="1230" y="2141"/>
                  </a:cubicBezTo>
                  <a:cubicBezTo>
                    <a:pt x="1417" y="2141"/>
                    <a:pt x="1604" y="2094"/>
                    <a:pt x="1777" y="1992"/>
                  </a:cubicBezTo>
                  <a:cubicBezTo>
                    <a:pt x="2287" y="1688"/>
                    <a:pt x="2455" y="1033"/>
                    <a:pt x="2151" y="524"/>
                  </a:cubicBezTo>
                  <a:cubicBezTo>
                    <a:pt x="1950" y="187"/>
                    <a:pt x="1595"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3" name="Google Shape;563;p48"/>
            <p:cNvSpPr/>
            <p:nvPr/>
          </p:nvSpPr>
          <p:spPr>
            <a:xfrm>
              <a:off x="7261004" y="4261172"/>
              <a:ext cx="62942" cy="55351"/>
            </a:xfrm>
            <a:custGeom>
              <a:rect b="b" l="l" r="r" t="t"/>
              <a:pathLst>
                <a:path extrusionOk="0" h="2151" w="2446">
                  <a:moveTo>
                    <a:pt x="1221" y="1"/>
                  </a:moveTo>
                  <a:cubicBezTo>
                    <a:pt x="1038" y="1"/>
                    <a:pt x="847" y="52"/>
                    <a:pt x="678" y="155"/>
                  </a:cubicBezTo>
                  <a:cubicBezTo>
                    <a:pt x="169" y="459"/>
                    <a:pt x="1" y="1118"/>
                    <a:pt x="304" y="1627"/>
                  </a:cubicBezTo>
                  <a:cubicBezTo>
                    <a:pt x="505" y="1964"/>
                    <a:pt x="861" y="2151"/>
                    <a:pt x="1225" y="2151"/>
                  </a:cubicBezTo>
                  <a:cubicBezTo>
                    <a:pt x="1408" y="2151"/>
                    <a:pt x="1599" y="2104"/>
                    <a:pt x="1767" y="2001"/>
                  </a:cubicBezTo>
                  <a:cubicBezTo>
                    <a:pt x="2277" y="1698"/>
                    <a:pt x="2445" y="1038"/>
                    <a:pt x="2141" y="529"/>
                  </a:cubicBezTo>
                  <a:cubicBezTo>
                    <a:pt x="1940" y="192"/>
                    <a:pt x="1585" y="1"/>
                    <a:pt x="1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4" name="Google Shape;564;p48"/>
            <p:cNvSpPr/>
            <p:nvPr/>
          </p:nvSpPr>
          <p:spPr>
            <a:xfrm>
              <a:off x="7112116" y="4335513"/>
              <a:ext cx="62787" cy="55351"/>
            </a:xfrm>
            <a:custGeom>
              <a:rect b="b" l="l" r="r" t="t"/>
              <a:pathLst>
                <a:path extrusionOk="0" h="2151" w="2440">
                  <a:moveTo>
                    <a:pt x="1220" y="0"/>
                  </a:moveTo>
                  <a:cubicBezTo>
                    <a:pt x="1033" y="0"/>
                    <a:pt x="846" y="47"/>
                    <a:pt x="673" y="150"/>
                  </a:cubicBezTo>
                  <a:cubicBezTo>
                    <a:pt x="168" y="454"/>
                    <a:pt x="0" y="1113"/>
                    <a:pt x="304" y="1622"/>
                  </a:cubicBezTo>
                  <a:cubicBezTo>
                    <a:pt x="500" y="1964"/>
                    <a:pt x="855" y="2150"/>
                    <a:pt x="1220" y="2150"/>
                  </a:cubicBezTo>
                  <a:cubicBezTo>
                    <a:pt x="1407" y="2150"/>
                    <a:pt x="1594" y="2099"/>
                    <a:pt x="1767" y="2001"/>
                  </a:cubicBezTo>
                  <a:cubicBezTo>
                    <a:pt x="2276" y="1697"/>
                    <a:pt x="2440" y="1038"/>
                    <a:pt x="2141" y="529"/>
                  </a:cubicBezTo>
                  <a:cubicBezTo>
                    <a:pt x="1940" y="187"/>
                    <a:pt x="1585" y="0"/>
                    <a:pt x="1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5" name="Google Shape;565;p48"/>
            <p:cNvSpPr/>
            <p:nvPr/>
          </p:nvSpPr>
          <p:spPr>
            <a:xfrm>
              <a:off x="7190754" y="4318556"/>
              <a:ext cx="203312" cy="81340"/>
            </a:xfrm>
            <a:custGeom>
              <a:rect b="b" l="l" r="r" t="t"/>
              <a:pathLst>
                <a:path extrusionOk="0" h="3161" w="7901">
                  <a:moveTo>
                    <a:pt x="2413" y="0"/>
                  </a:moveTo>
                  <a:lnTo>
                    <a:pt x="1" y="1169"/>
                  </a:lnTo>
                  <a:cubicBezTo>
                    <a:pt x="94" y="1473"/>
                    <a:pt x="108" y="1791"/>
                    <a:pt x="52" y="2090"/>
                  </a:cubicBezTo>
                  <a:lnTo>
                    <a:pt x="2417" y="3160"/>
                  </a:lnTo>
                  <a:cubicBezTo>
                    <a:pt x="2567" y="2968"/>
                    <a:pt x="2754" y="2800"/>
                    <a:pt x="2969" y="2669"/>
                  </a:cubicBezTo>
                  <a:cubicBezTo>
                    <a:pt x="3268" y="2496"/>
                    <a:pt x="3605" y="2403"/>
                    <a:pt x="3951" y="2403"/>
                  </a:cubicBezTo>
                  <a:cubicBezTo>
                    <a:pt x="4296" y="2403"/>
                    <a:pt x="4605" y="2487"/>
                    <a:pt x="4890" y="2646"/>
                  </a:cubicBezTo>
                  <a:cubicBezTo>
                    <a:pt x="5105" y="2763"/>
                    <a:pt x="5292" y="2922"/>
                    <a:pt x="5446" y="3113"/>
                  </a:cubicBezTo>
                  <a:lnTo>
                    <a:pt x="7900" y="1907"/>
                  </a:lnTo>
                  <a:cubicBezTo>
                    <a:pt x="7802" y="1599"/>
                    <a:pt x="7783" y="1276"/>
                    <a:pt x="7844" y="968"/>
                  </a:cubicBezTo>
                  <a:lnTo>
                    <a:pt x="5484" y="10"/>
                  </a:lnTo>
                  <a:cubicBezTo>
                    <a:pt x="5339" y="201"/>
                    <a:pt x="5156" y="374"/>
                    <a:pt x="4937" y="505"/>
                  </a:cubicBezTo>
                  <a:cubicBezTo>
                    <a:pt x="4638" y="683"/>
                    <a:pt x="4296" y="776"/>
                    <a:pt x="3955" y="776"/>
                  </a:cubicBezTo>
                  <a:cubicBezTo>
                    <a:pt x="3609" y="776"/>
                    <a:pt x="3301" y="692"/>
                    <a:pt x="3016" y="529"/>
                  </a:cubicBezTo>
                  <a:cubicBezTo>
                    <a:pt x="2777" y="398"/>
                    <a:pt x="2572" y="215"/>
                    <a:pt x="2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66" name="Google Shape;566;p48"/>
          <p:cNvGrpSpPr/>
          <p:nvPr/>
        </p:nvGrpSpPr>
        <p:grpSpPr>
          <a:xfrm>
            <a:off x="5296678" y="1617647"/>
            <a:ext cx="263810" cy="352793"/>
            <a:chOff x="6399222" y="3650900"/>
            <a:chExt cx="263810" cy="352793"/>
          </a:xfrm>
        </p:grpSpPr>
        <p:sp>
          <p:nvSpPr>
            <p:cNvPr id="567" name="Google Shape;567;p48"/>
            <p:cNvSpPr/>
            <p:nvPr/>
          </p:nvSpPr>
          <p:spPr>
            <a:xfrm>
              <a:off x="6640748" y="3950272"/>
              <a:ext cx="22284" cy="53421"/>
            </a:xfrm>
            <a:custGeom>
              <a:rect b="b" l="l" r="r" t="t"/>
              <a:pathLst>
                <a:path extrusionOk="0" h="2076" w="866">
                  <a:moveTo>
                    <a:pt x="0" y="0"/>
                  </a:moveTo>
                  <a:lnTo>
                    <a:pt x="0" y="2076"/>
                  </a:lnTo>
                  <a:lnTo>
                    <a:pt x="515" y="2076"/>
                  </a:lnTo>
                  <a:cubicBezTo>
                    <a:pt x="716" y="2076"/>
                    <a:pt x="865" y="1884"/>
                    <a:pt x="818" y="1688"/>
                  </a:cubicBezTo>
                  <a:lnTo>
                    <a:pt x="580" y="706"/>
                  </a:lnTo>
                  <a:cubicBezTo>
                    <a:pt x="505" y="388"/>
                    <a:pt x="285" y="13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8" name="Google Shape;568;p48"/>
            <p:cNvSpPr/>
            <p:nvPr/>
          </p:nvSpPr>
          <p:spPr>
            <a:xfrm>
              <a:off x="6591315" y="3938718"/>
              <a:ext cx="28048" cy="64975"/>
            </a:xfrm>
            <a:custGeom>
              <a:rect b="b" l="l" r="r" t="t"/>
              <a:pathLst>
                <a:path extrusionOk="0" h="2525" w="1090">
                  <a:moveTo>
                    <a:pt x="0" y="1"/>
                  </a:moveTo>
                  <a:lnTo>
                    <a:pt x="0" y="2525"/>
                  </a:lnTo>
                  <a:lnTo>
                    <a:pt x="1089" y="2525"/>
                  </a:lnTo>
                  <a:lnTo>
                    <a:pt x="1089" y="2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9" name="Google Shape;569;p48"/>
            <p:cNvSpPr/>
            <p:nvPr/>
          </p:nvSpPr>
          <p:spPr>
            <a:xfrm>
              <a:off x="6472611" y="3752904"/>
              <a:ext cx="116568" cy="56431"/>
            </a:xfrm>
            <a:custGeom>
              <a:rect b="b" l="l" r="r" t="t"/>
              <a:pathLst>
                <a:path extrusionOk="0" h="2193" w="4530">
                  <a:moveTo>
                    <a:pt x="4361" y="0"/>
                  </a:moveTo>
                  <a:lnTo>
                    <a:pt x="168" y="5"/>
                  </a:lnTo>
                  <a:cubicBezTo>
                    <a:pt x="75" y="5"/>
                    <a:pt x="0" y="80"/>
                    <a:pt x="0" y="173"/>
                  </a:cubicBezTo>
                  <a:lnTo>
                    <a:pt x="0" y="1987"/>
                  </a:lnTo>
                  <a:cubicBezTo>
                    <a:pt x="0" y="2085"/>
                    <a:pt x="79" y="2164"/>
                    <a:pt x="173" y="2164"/>
                  </a:cubicBezTo>
                  <a:lnTo>
                    <a:pt x="1173" y="2178"/>
                  </a:lnTo>
                  <a:cubicBezTo>
                    <a:pt x="1262" y="2178"/>
                    <a:pt x="1337" y="2113"/>
                    <a:pt x="1351" y="2024"/>
                  </a:cubicBezTo>
                  <a:cubicBezTo>
                    <a:pt x="1407" y="1571"/>
                    <a:pt x="1790" y="1234"/>
                    <a:pt x="2244" y="1234"/>
                  </a:cubicBezTo>
                  <a:cubicBezTo>
                    <a:pt x="2702" y="1234"/>
                    <a:pt x="3085" y="1571"/>
                    <a:pt x="3141" y="2024"/>
                  </a:cubicBezTo>
                  <a:lnTo>
                    <a:pt x="3146" y="2080"/>
                  </a:lnTo>
                  <a:cubicBezTo>
                    <a:pt x="3155" y="2136"/>
                    <a:pt x="3206" y="2183"/>
                    <a:pt x="3263" y="2183"/>
                  </a:cubicBezTo>
                  <a:lnTo>
                    <a:pt x="4412" y="2192"/>
                  </a:lnTo>
                  <a:cubicBezTo>
                    <a:pt x="4454" y="2192"/>
                    <a:pt x="4478" y="2174"/>
                    <a:pt x="4496" y="2160"/>
                  </a:cubicBezTo>
                  <a:cubicBezTo>
                    <a:pt x="4510" y="2146"/>
                    <a:pt x="4529" y="2122"/>
                    <a:pt x="4529" y="2090"/>
                  </a:cubicBezTo>
                  <a:lnTo>
                    <a:pt x="4529" y="1071"/>
                  </a:lnTo>
                  <a:cubicBezTo>
                    <a:pt x="4529" y="1066"/>
                    <a:pt x="4529" y="1061"/>
                    <a:pt x="4529" y="1057"/>
                  </a:cubicBezTo>
                  <a:lnTo>
                    <a:pt x="4529" y="173"/>
                  </a:lnTo>
                  <a:cubicBezTo>
                    <a:pt x="4529" y="112"/>
                    <a:pt x="4501" y="70"/>
                    <a:pt x="4482" y="52"/>
                  </a:cubicBezTo>
                  <a:cubicBezTo>
                    <a:pt x="4464" y="33"/>
                    <a:pt x="4422"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0" name="Google Shape;570;p48"/>
            <p:cNvSpPr/>
            <p:nvPr/>
          </p:nvSpPr>
          <p:spPr>
            <a:xfrm>
              <a:off x="6476574" y="3805938"/>
              <a:ext cx="108257" cy="63765"/>
            </a:xfrm>
            <a:custGeom>
              <a:rect b="b" l="l" r="r" t="t"/>
              <a:pathLst>
                <a:path extrusionOk="0" h="2478" w="4207">
                  <a:moveTo>
                    <a:pt x="2090" y="1"/>
                  </a:moveTo>
                  <a:cubicBezTo>
                    <a:pt x="2052" y="1"/>
                    <a:pt x="2024" y="29"/>
                    <a:pt x="2019" y="66"/>
                  </a:cubicBezTo>
                  <a:cubicBezTo>
                    <a:pt x="1954" y="571"/>
                    <a:pt x="1529" y="945"/>
                    <a:pt x="1019" y="945"/>
                  </a:cubicBezTo>
                  <a:lnTo>
                    <a:pt x="1005" y="945"/>
                  </a:lnTo>
                  <a:lnTo>
                    <a:pt x="10" y="931"/>
                  </a:lnTo>
                  <a:lnTo>
                    <a:pt x="0" y="931"/>
                  </a:lnTo>
                  <a:cubicBezTo>
                    <a:pt x="332" y="1837"/>
                    <a:pt x="1155" y="2478"/>
                    <a:pt x="2108" y="2478"/>
                  </a:cubicBezTo>
                  <a:cubicBezTo>
                    <a:pt x="3057" y="2478"/>
                    <a:pt x="3870" y="1851"/>
                    <a:pt x="4207" y="963"/>
                  </a:cubicBezTo>
                  <a:lnTo>
                    <a:pt x="3104" y="949"/>
                  </a:lnTo>
                  <a:cubicBezTo>
                    <a:pt x="2627" y="945"/>
                    <a:pt x="2230" y="589"/>
                    <a:pt x="2169" y="122"/>
                  </a:cubicBezTo>
                  <a:lnTo>
                    <a:pt x="2164" y="66"/>
                  </a:lnTo>
                  <a:cubicBezTo>
                    <a:pt x="2160" y="29"/>
                    <a:pt x="2127" y="1"/>
                    <a:pt x="2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1" name="Google Shape;571;p48"/>
            <p:cNvSpPr/>
            <p:nvPr/>
          </p:nvSpPr>
          <p:spPr>
            <a:xfrm>
              <a:off x="6501226" y="3887974"/>
              <a:ext cx="56071" cy="33092"/>
            </a:xfrm>
            <a:custGeom>
              <a:rect b="b" l="l" r="r" t="t"/>
              <a:pathLst>
                <a:path extrusionOk="0" h="1286" w="2179">
                  <a:moveTo>
                    <a:pt x="323" y="0"/>
                  </a:moveTo>
                  <a:lnTo>
                    <a:pt x="71" y="767"/>
                  </a:lnTo>
                  <a:cubicBezTo>
                    <a:pt x="52" y="828"/>
                    <a:pt x="28" y="888"/>
                    <a:pt x="0" y="949"/>
                  </a:cubicBezTo>
                  <a:cubicBezTo>
                    <a:pt x="309" y="1164"/>
                    <a:pt x="674" y="1286"/>
                    <a:pt x="1061" y="1286"/>
                  </a:cubicBezTo>
                  <a:cubicBezTo>
                    <a:pt x="1473" y="1286"/>
                    <a:pt x="1861" y="1150"/>
                    <a:pt x="2179" y="902"/>
                  </a:cubicBezTo>
                  <a:cubicBezTo>
                    <a:pt x="2160" y="860"/>
                    <a:pt x="2146" y="818"/>
                    <a:pt x="2132" y="771"/>
                  </a:cubicBezTo>
                  <a:lnTo>
                    <a:pt x="1865" y="28"/>
                  </a:lnTo>
                  <a:cubicBezTo>
                    <a:pt x="1636" y="89"/>
                    <a:pt x="1398" y="117"/>
                    <a:pt x="1150" y="117"/>
                  </a:cubicBezTo>
                  <a:cubicBezTo>
                    <a:pt x="865" y="117"/>
                    <a:pt x="589" y="75"/>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2" name="Google Shape;572;p48"/>
            <p:cNvSpPr/>
            <p:nvPr/>
          </p:nvSpPr>
          <p:spPr>
            <a:xfrm>
              <a:off x="6410905" y="3650900"/>
              <a:ext cx="240702" cy="239132"/>
            </a:xfrm>
            <a:custGeom>
              <a:rect b="b" l="l" r="r" t="t"/>
              <a:pathLst>
                <a:path extrusionOk="0" h="9293" w="9354">
                  <a:moveTo>
                    <a:pt x="4679" y="1"/>
                  </a:moveTo>
                  <a:cubicBezTo>
                    <a:pt x="2099" y="1"/>
                    <a:pt x="0" y="2099"/>
                    <a:pt x="0" y="4675"/>
                  </a:cubicBezTo>
                  <a:lnTo>
                    <a:pt x="0" y="8853"/>
                  </a:lnTo>
                  <a:cubicBezTo>
                    <a:pt x="0" y="9082"/>
                    <a:pt x="187" y="9269"/>
                    <a:pt x="416" y="9269"/>
                  </a:cubicBezTo>
                  <a:lnTo>
                    <a:pt x="2945" y="9269"/>
                  </a:lnTo>
                  <a:lnTo>
                    <a:pt x="3076" y="8867"/>
                  </a:lnTo>
                  <a:cubicBezTo>
                    <a:pt x="1192" y="7568"/>
                    <a:pt x="1622" y="5941"/>
                    <a:pt x="1571" y="4137"/>
                  </a:cubicBezTo>
                  <a:cubicBezTo>
                    <a:pt x="1571" y="3586"/>
                    <a:pt x="2015" y="3142"/>
                    <a:pt x="2566" y="3137"/>
                  </a:cubicBezTo>
                  <a:lnTo>
                    <a:pt x="6759" y="3137"/>
                  </a:lnTo>
                  <a:cubicBezTo>
                    <a:pt x="7025" y="3137"/>
                    <a:pt x="7278" y="3240"/>
                    <a:pt x="7465" y="3431"/>
                  </a:cubicBezTo>
                  <a:cubicBezTo>
                    <a:pt x="7652" y="3618"/>
                    <a:pt x="7759" y="3871"/>
                    <a:pt x="7759" y="4137"/>
                  </a:cubicBezTo>
                  <a:lnTo>
                    <a:pt x="7759" y="6040"/>
                  </a:lnTo>
                  <a:cubicBezTo>
                    <a:pt x="7759" y="6049"/>
                    <a:pt x="7759" y="6063"/>
                    <a:pt x="7755" y="6072"/>
                  </a:cubicBezTo>
                  <a:cubicBezTo>
                    <a:pt x="7755" y="7306"/>
                    <a:pt x="7100" y="8377"/>
                    <a:pt x="6142" y="8933"/>
                  </a:cubicBezTo>
                  <a:lnTo>
                    <a:pt x="6273" y="9293"/>
                  </a:lnTo>
                  <a:lnTo>
                    <a:pt x="8937" y="9293"/>
                  </a:lnTo>
                  <a:cubicBezTo>
                    <a:pt x="9166" y="9293"/>
                    <a:pt x="9353" y="9110"/>
                    <a:pt x="9353" y="8881"/>
                  </a:cubicBezTo>
                  <a:lnTo>
                    <a:pt x="9353" y="4675"/>
                  </a:lnTo>
                  <a:cubicBezTo>
                    <a:pt x="9353" y="2099"/>
                    <a:pt x="7254" y="1"/>
                    <a:pt x="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3" name="Google Shape;573;p48"/>
            <p:cNvSpPr/>
            <p:nvPr/>
          </p:nvSpPr>
          <p:spPr>
            <a:xfrm>
              <a:off x="6492554" y="3932105"/>
              <a:ext cx="28048" cy="71588"/>
            </a:xfrm>
            <a:custGeom>
              <a:rect b="b" l="l" r="r" t="t"/>
              <a:pathLst>
                <a:path extrusionOk="0" h="2782" w="1090">
                  <a:moveTo>
                    <a:pt x="1" y="1"/>
                  </a:moveTo>
                  <a:lnTo>
                    <a:pt x="1" y="2782"/>
                  </a:lnTo>
                  <a:lnTo>
                    <a:pt x="1090" y="2782"/>
                  </a:lnTo>
                  <a:lnTo>
                    <a:pt x="1090" y="379"/>
                  </a:lnTo>
                  <a:cubicBezTo>
                    <a:pt x="702" y="337"/>
                    <a:pt x="328" y="20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4" name="Google Shape;574;p48"/>
            <p:cNvSpPr/>
            <p:nvPr/>
          </p:nvSpPr>
          <p:spPr>
            <a:xfrm>
              <a:off x="6443122" y="3938718"/>
              <a:ext cx="28048" cy="64975"/>
            </a:xfrm>
            <a:custGeom>
              <a:rect b="b" l="l" r="r" t="t"/>
              <a:pathLst>
                <a:path extrusionOk="0" h="2525" w="1090">
                  <a:moveTo>
                    <a:pt x="1090" y="1"/>
                  </a:moveTo>
                  <a:lnTo>
                    <a:pt x="1" y="290"/>
                  </a:lnTo>
                  <a:lnTo>
                    <a:pt x="1" y="2525"/>
                  </a:lnTo>
                  <a:lnTo>
                    <a:pt x="1090" y="252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5" name="Google Shape;575;p48"/>
            <p:cNvSpPr/>
            <p:nvPr/>
          </p:nvSpPr>
          <p:spPr>
            <a:xfrm>
              <a:off x="6541883" y="3928271"/>
              <a:ext cx="28177" cy="75422"/>
            </a:xfrm>
            <a:custGeom>
              <a:rect b="b" l="l" r="r" t="t"/>
              <a:pathLst>
                <a:path extrusionOk="0" h="2931" w="1095">
                  <a:moveTo>
                    <a:pt x="1094" y="0"/>
                  </a:moveTo>
                  <a:cubicBezTo>
                    <a:pt x="772" y="248"/>
                    <a:pt x="398" y="421"/>
                    <a:pt x="0" y="496"/>
                  </a:cubicBezTo>
                  <a:lnTo>
                    <a:pt x="0" y="2931"/>
                  </a:lnTo>
                  <a:lnTo>
                    <a:pt x="1094" y="2931"/>
                  </a:lnTo>
                  <a:lnTo>
                    <a:pt x="1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6" name="Google Shape;576;p48"/>
            <p:cNvSpPr/>
            <p:nvPr/>
          </p:nvSpPr>
          <p:spPr>
            <a:xfrm>
              <a:off x="6399222" y="3952073"/>
              <a:ext cx="22645" cy="51619"/>
            </a:xfrm>
            <a:custGeom>
              <a:rect b="b" l="l" r="r" t="t"/>
              <a:pathLst>
                <a:path extrusionOk="0" h="2006" w="880">
                  <a:moveTo>
                    <a:pt x="880" y="1"/>
                  </a:moveTo>
                  <a:cubicBezTo>
                    <a:pt x="552" y="122"/>
                    <a:pt x="309" y="402"/>
                    <a:pt x="235" y="744"/>
                  </a:cubicBezTo>
                  <a:lnTo>
                    <a:pt x="43" y="1622"/>
                  </a:lnTo>
                  <a:cubicBezTo>
                    <a:pt x="1" y="1819"/>
                    <a:pt x="150" y="2006"/>
                    <a:pt x="351" y="2006"/>
                  </a:cubicBezTo>
                  <a:lnTo>
                    <a:pt x="880" y="2006"/>
                  </a:lnTo>
                  <a:lnTo>
                    <a:pt x="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77" name="Google Shape;577;p48"/>
          <p:cNvGrpSpPr/>
          <p:nvPr/>
        </p:nvGrpSpPr>
        <p:grpSpPr>
          <a:xfrm>
            <a:off x="3540540" y="2760474"/>
            <a:ext cx="352793" cy="352535"/>
            <a:chOff x="6354731" y="2455497"/>
            <a:chExt cx="352793" cy="352535"/>
          </a:xfrm>
        </p:grpSpPr>
        <p:sp>
          <p:nvSpPr>
            <p:cNvPr id="578" name="Google Shape;578;p48"/>
            <p:cNvSpPr/>
            <p:nvPr/>
          </p:nvSpPr>
          <p:spPr>
            <a:xfrm>
              <a:off x="6659867" y="2544866"/>
              <a:ext cx="47528" cy="260902"/>
            </a:xfrm>
            <a:custGeom>
              <a:rect b="b" l="l" r="r" t="t"/>
              <a:pathLst>
                <a:path extrusionOk="0" h="10139" w="1847">
                  <a:moveTo>
                    <a:pt x="1847" y="0"/>
                  </a:moveTo>
                  <a:cubicBezTo>
                    <a:pt x="1454" y="276"/>
                    <a:pt x="893" y="542"/>
                    <a:pt x="122" y="776"/>
                  </a:cubicBezTo>
                  <a:cubicBezTo>
                    <a:pt x="52" y="799"/>
                    <a:pt x="1" y="865"/>
                    <a:pt x="1" y="940"/>
                  </a:cubicBezTo>
                  <a:lnTo>
                    <a:pt x="1" y="9904"/>
                  </a:lnTo>
                  <a:cubicBezTo>
                    <a:pt x="1" y="10039"/>
                    <a:pt x="111" y="10139"/>
                    <a:pt x="236" y="10139"/>
                  </a:cubicBezTo>
                  <a:cubicBezTo>
                    <a:pt x="263" y="10139"/>
                    <a:pt x="291" y="10134"/>
                    <a:pt x="318" y="10124"/>
                  </a:cubicBezTo>
                  <a:cubicBezTo>
                    <a:pt x="1291" y="9755"/>
                    <a:pt x="1847" y="9213"/>
                    <a:pt x="1847" y="8787"/>
                  </a:cubicBezTo>
                  <a:lnTo>
                    <a:pt x="1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79" name="Google Shape;579;p48"/>
            <p:cNvSpPr/>
            <p:nvPr/>
          </p:nvSpPr>
          <p:spPr>
            <a:xfrm>
              <a:off x="6511210" y="2504208"/>
              <a:ext cx="38985" cy="39113"/>
            </a:xfrm>
            <a:custGeom>
              <a:rect b="b" l="l" r="r" t="t"/>
              <a:pathLst>
                <a:path extrusionOk="0" h="1520" w="1515">
                  <a:moveTo>
                    <a:pt x="758" y="0"/>
                  </a:moveTo>
                  <a:cubicBezTo>
                    <a:pt x="337" y="0"/>
                    <a:pt x="0" y="341"/>
                    <a:pt x="0" y="757"/>
                  </a:cubicBezTo>
                  <a:cubicBezTo>
                    <a:pt x="0" y="1178"/>
                    <a:pt x="337" y="1519"/>
                    <a:pt x="758" y="1519"/>
                  </a:cubicBezTo>
                  <a:cubicBezTo>
                    <a:pt x="1174" y="1519"/>
                    <a:pt x="1515" y="1178"/>
                    <a:pt x="1515" y="757"/>
                  </a:cubicBezTo>
                  <a:cubicBezTo>
                    <a:pt x="1515" y="341"/>
                    <a:pt x="1174" y="0"/>
                    <a:pt x="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0" name="Google Shape;580;p48"/>
            <p:cNvSpPr/>
            <p:nvPr/>
          </p:nvSpPr>
          <p:spPr>
            <a:xfrm>
              <a:off x="6354731" y="2455497"/>
              <a:ext cx="352793" cy="252127"/>
            </a:xfrm>
            <a:custGeom>
              <a:rect b="b" l="l" r="r" t="t"/>
              <a:pathLst>
                <a:path extrusionOk="0" h="9798" w="13710">
                  <a:moveTo>
                    <a:pt x="6839" y="982"/>
                  </a:moveTo>
                  <a:cubicBezTo>
                    <a:pt x="7755" y="982"/>
                    <a:pt x="8503" y="1730"/>
                    <a:pt x="8503" y="2650"/>
                  </a:cubicBezTo>
                  <a:cubicBezTo>
                    <a:pt x="8503" y="3571"/>
                    <a:pt x="7755" y="4319"/>
                    <a:pt x="6839" y="4319"/>
                  </a:cubicBezTo>
                  <a:cubicBezTo>
                    <a:pt x="5918" y="4319"/>
                    <a:pt x="5170" y="3571"/>
                    <a:pt x="5170" y="2650"/>
                  </a:cubicBezTo>
                  <a:cubicBezTo>
                    <a:pt x="5170" y="1730"/>
                    <a:pt x="5918" y="982"/>
                    <a:pt x="6839" y="982"/>
                  </a:cubicBezTo>
                  <a:close/>
                  <a:moveTo>
                    <a:pt x="6867" y="0"/>
                  </a:moveTo>
                  <a:cubicBezTo>
                    <a:pt x="4964" y="0"/>
                    <a:pt x="3174" y="248"/>
                    <a:pt x="1837" y="697"/>
                  </a:cubicBezTo>
                  <a:cubicBezTo>
                    <a:pt x="1220" y="902"/>
                    <a:pt x="725" y="1150"/>
                    <a:pt x="402" y="1402"/>
                  </a:cubicBezTo>
                  <a:cubicBezTo>
                    <a:pt x="220" y="1552"/>
                    <a:pt x="0" y="1772"/>
                    <a:pt x="0" y="2005"/>
                  </a:cubicBezTo>
                  <a:cubicBezTo>
                    <a:pt x="0" y="2421"/>
                    <a:pt x="636" y="3029"/>
                    <a:pt x="2417" y="3492"/>
                  </a:cubicBezTo>
                  <a:cubicBezTo>
                    <a:pt x="2604" y="3538"/>
                    <a:pt x="2763" y="3721"/>
                    <a:pt x="2758" y="3931"/>
                  </a:cubicBezTo>
                  <a:lnTo>
                    <a:pt x="2758" y="9792"/>
                  </a:lnTo>
                  <a:cubicBezTo>
                    <a:pt x="3212" y="9694"/>
                    <a:pt x="3702" y="9610"/>
                    <a:pt x="4212" y="9545"/>
                  </a:cubicBezTo>
                  <a:cubicBezTo>
                    <a:pt x="4170" y="9437"/>
                    <a:pt x="4146" y="9316"/>
                    <a:pt x="4132" y="9194"/>
                  </a:cubicBezTo>
                  <a:cubicBezTo>
                    <a:pt x="4132" y="9189"/>
                    <a:pt x="4132" y="9185"/>
                    <a:pt x="4132" y="9180"/>
                  </a:cubicBezTo>
                  <a:lnTo>
                    <a:pt x="3959" y="6245"/>
                  </a:lnTo>
                  <a:cubicBezTo>
                    <a:pt x="3931" y="5908"/>
                    <a:pt x="4043" y="5572"/>
                    <a:pt x="4273" y="5319"/>
                  </a:cubicBezTo>
                  <a:cubicBezTo>
                    <a:pt x="4506" y="5072"/>
                    <a:pt x="4833" y="4927"/>
                    <a:pt x="5175" y="4927"/>
                  </a:cubicBezTo>
                  <a:lnTo>
                    <a:pt x="8540" y="4927"/>
                  </a:lnTo>
                  <a:cubicBezTo>
                    <a:pt x="8872" y="4927"/>
                    <a:pt x="9194" y="5062"/>
                    <a:pt x="9423" y="5305"/>
                  </a:cubicBezTo>
                  <a:cubicBezTo>
                    <a:pt x="9652" y="5544"/>
                    <a:pt x="9774" y="5871"/>
                    <a:pt x="9755" y="6203"/>
                  </a:cubicBezTo>
                  <a:lnTo>
                    <a:pt x="9657" y="9133"/>
                  </a:lnTo>
                  <a:lnTo>
                    <a:pt x="9657" y="9143"/>
                  </a:lnTo>
                  <a:cubicBezTo>
                    <a:pt x="9648" y="9288"/>
                    <a:pt x="9620" y="9428"/>
                    <a:pt x="9573" y="9559"/>
                  </a:cubicBezTo>
                  <a:cubicBezTo>
                    <a:pt x="10050" y="9624"/>
                    <a:pt x="10517" y="9704"/>
                    <a:pt x="10952" y="9797"/>
                  </a:cubicBezTo>
                  <a:lnTo>
                    <a:pt x="10952" y="3940"/>
                  </a:lnTo>
                  <a:cubicBezTo>
                    <a:pt x="10952" y="3744"/>
                    <a:pt x="11087" y="3548"/>
                    <a:pt x="11293" y="3496"/>
                  </a:cubicBezTo>
                  <a:cubicBezTo>
                    <a:pt x="13074" y="3038"/>
                    <a:pt x="13709" y="2426"/>
                    <a:pt x="13709" y="2005"/>
                  </a:cubicBezTo>
                  <a:cubicBezTo>
                    <a:pt x="13709" y="1674"/>
                    <a:pt x="13228" y="1150"/>
                    <a:pt x="11887" y="697"/>
                  </a:cubicBezTo>
                  <a:cubicBezTo>
                    <a:pt x="10554" y="248"/>
                    <a:pt x="8774" y="0"/>
                    <a:pt x="6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1" name="Google Shape;581;p48"/>
            <p:cNvSpPr/>
            <p:nvPr/>
          </p:nvSpPr>
          <p:spPr>
            <a:xfrm>
              <a:off x="6354731" y="2544608"/>
              <a:ext cx="47528" cy="261159"/>
            </a:xfrm>
            <a:custGeom>
              <a:rect b="b" l="l" r="r" t="t"/>
              <a:pathLst>
                <a:path extrusionOk="0" h="10149" w="1847">
                  <a:moveTo>
                    <a:pt x="0" y="1"/>
                  </a:moveTo>
                  <a:lnTo>
                    <a:pt x="0" y="8830"/>
                  </a:lnTo>
                  <a:cubicBezTo>
                    <a:pt x="0" y="9255"/>
                    <a:pt x="557" y="9769"/>
                    <a:pt x="1529" y="10134"/>
                  </a:cubicBezTo>
                  <a:cubicBezTo>
                    <a:pt x="1556" y="10144"/>
                    <a:pt x="1584" y="10149"/>
                    <a:pt x="1611" y="10149"/>
                  </a:cubicBezTo>
                  <a:cubicBezTo>
                    <a:pt x="1736" y="10149"/>
                    <a:pt x="1847" y="10049"/>
                    <a:pt x="1847" y="9914"/>
                  </a:cubicBezTo>
                  <a:lnTo>
                    <a:pt x="1847" y="940"/>
                  </a:lnTo>
                  <a:cubicBezTo>
                    <a:pt x="1847" y="865"/>
                    <a:pt x="1800" y="800"/>
                    <a:pt x="1730" y="781"/>
                  </a:cubicBezTo>
                  <a:cubicBezTo>
                    <a:pt x="954" y="543"/>
                    <a:pt x="398" y="27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2" name="Google Shape;582;p48"/>
            <p:cNvSpPr/>
            <p:nvPr/>
          </p:nvSpPr>
          <p:spPr>
            <a:xfrm>
              <a:off x="6479585" y="2605594"/>
              <a:ext cx="102981" cy="202438"/>
            </a:xfrm>
            <a:custGeom>
              <a:rect b="b" l="l" r="r" t="t"/>
              <a:pathLst>
                <a:path extrusionOk="0" h="7867" w="4002">
                  <a:moveTo>
                    <a:pt x="318" y="0"/>
                  </a:moveTo>
                  <a:cubicBezTo>
                    <a:pt x="201" y="0"/>
                    <a:pt x="126" y="66"/>
                    <a:pt x="94" y="103"/>
                  </a:cubicBezTo>
                  <a:cubicBezTo>
                    <a:pt x="56" y="141"/>
                    <a:pt x="0" y="220"/>
                    <a:pt x="9" y="342"/>
                  </a:cubicBezTo>
                  <a:cubicBezTo>
                    <a:pt x="9" y="346"/>
                    <a:pt x="14" y="351"/>
                    <a:pt x="14" y="351"/>
                  </a:cubicBezTo>
                  <a:lnTo>
                    <a:pt x="187" y="3286"/>
                  </a:lnTo>
                  <a:cubicBezTo>
                    <a:pt x="206" y="3455"/>
                    <a:pt x="304" y="3599"/>
                    <a:pt x="439" y="3679"/>
                  </a:cubicBezTo>
                  <a:cubicBezTo>
                    <a:pt x="444" y="3679"/>
                    <a:pt x="449" y="3679"/>
                    <a:pt x="449" y="3684"/>
                  </a:cubicBezTo>
                  <a:cubicBezTo>
                    <a:pt x="524" y="3721"/>
                    <a:pt x="603" y="3744"/>
                    <a:pt x="692" y="3744"/>
                  </a:cubicBezTo>
                  <a:lnTo>
                    <a:pt x="776" y="3744"/>
                  </a:lnTo>
                  <a:cubicBezTo>
                    <a:pt x="1028" y="3744"/>
                    <a:pt x="1234" y="3950"/>
                    <a:pt x="1234" y="4198"/>
                  </a:cubicBezTo>
                  <a:lnTo>
                    <a:pt x="1234" y="7016"/>
                  </a:lnTo>
                  <a:cubicBezTo>
                    <a:pt x="1234" y="7488"/>
                    <a:pt x="1613" y="7867"/>
                    <a:pt x="2085" y="7867"/>
                  </a:cubicBezTo>
                  <a:cubicBezTo>
                    <a:pt x="2552" y="7867"/>
                    <a:pt x="2935" y="7488"/>
                    <a:pt x="2935" y="7016"/>
                  </a:cubicBezTo>
                  <a:lnTo>
                    <a:pt x="2935" y="4198"/>
                  </a:lnTo>
                  <a:cubicBezTo>
                    <a:pt x="2935" y="3950"/>
                    <a:pt x="3136" y="3744"/>
                    <a:pt x="3389" y="3744"/>
                  </a:cubicBezTo>
                  <a:cubicBezTo>
                    <a:pt x="3660" y="3744"/>
                    <a:pt x="3880" y="3534"/>
                    <a:pt x="3894" y="3263"/>
                  </a:cubicBezTo>
                  <a:lnTo>
                    <a:pt x="3996" y="337"/>
                  </a:lnTo>
                  <a:lnTo>
                    <a:pt x="3996" y="328"/>
                  </a:lnTo>
                  <a:cubicBezTo>
                    <a:pt x="4001" y="243"/>
                    <a:pt x="3968" y="159"/>
                    <a:pt x="3912" y="99"/>
                  </a:cubicBezTo>
                  <a:cubicBezTo>
                    <a:pt x="3852" y="38"/>
                    <a:pt x="3772" y="0"/>
                    <a:pt x="3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83" name="Google Shape;583;p48"/>
          <p:cNvGrpSpPr/>
          <p:nvPr/>
        </p:nvGrpSpPr>
        <p:grpSpPr>
          <a:xfrm>
            <a:off x="3540605" y="1617698"/>
            <a:ext cx="352664" cy="352690"/>
            <a:chOff x="2451059" y="3072974"/>
            <a:chExt cx="352664" cy="352690"/>
          </a:xfrm>
        </p:grpSpPr>
        <p:sp>
          <p:nvSpPr>
            <p:cNvPr id="584" name="Google Shape;584;p48"/>
            <p:cNvSpPr/>
            <p:nvPr/>
          </p:nvSpPr>
          <p:spPr>
            <a:xfrm>
              <a:off x="2525503" y="3315709"/>
              <a:ext cx="35382" cy="35382"/>
            </a:xfrm>
            <a:custGeom>
              <a:rect b="b" l="l" r="r" t="t"/>
              <a:pathLst>
                <a:path extrusionOk="0" h="1375" w="1375">
                  <a:moveTo>
                    <a:pt x="688" y="0"/>
                  </a:moveTo>
                  <a:lnTo>
                    <a:pt x="1" y="687"/>
                  </a:lnTo>
                  <a:lnTo>
                    <a:pt x="688" y="1374"/>
                  </a:lnTo>
                  <a:lnTo>
                    <a:pt x="1375" y="687"/>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5" name="Google Shape;585;p48"/>
            <p:cNvSpPr/>
            <p:nvPr/>
          </p:nvSpPr>
          <p:spPr>
            <a:xfrm>
              <a:off x="2600436" y="3222377"/>
              <a:ext cx="53910" cy="53781"/>
            </a:xfrm>
            <a:custGeom>
              <a:rect b="b" l="l" r="r" t="t"/>
              <a:pathLst>
                <a:path extrusionOk="0" h="2090" w="2095">
                  <a:moveTo>
                    <a:pt x="1048" y="0"/>
                  </a:moveTo>
                  <a:cubicBezTo>
                    <a:pt x="473" y="0"/>
                    <a:pt x="1" y="472"/>
                    <a:pt x="1" y="1047"/>
                  </a:cubicBezTo>
                  <a:cubicBezTo>
                    <a:pt x="1" y="1622"/>
                    <a:pt x="473" y="2089"/>
                    <a:pt x="1048" y="2089"/>
                  </a:cubicBezTo>
                  <a:cubicBezTo>
                    <a:pt x="1623" y="2089"/>
                    <a:pt x="2095" y="1622"/>
                    <a:pt x="2095" y="1047"/>
                  </a:cubicBezTo>
                  <a:cubicBezTo>
                    <a:pt x="2095" y="472"/>
                    <a:pt x="1623"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6" name="Google Shape;586;p48"/>
            <p:cNvSpPr/>
            <p:nvPr/>
          </p:nvSpPr>
          <p:spPr>
            <a:xfrm>
              <a:off x="2495911" y="3236787"/>
              <a:ext cx="25063" cy="25063"/>
            </a:xfrm>
            <a:custGeom>
              <a:rect b="b" l="l" r="r" t="t"/>
              <a:pathLst>
                <a:path extrusionOk="0" h="974" w="974">
                  <a:moveTo>
                    <a:pt x="1" y="1"/>
                  </a:moveTo>
                  <a:lnTo>
                    <a:pt x="1" y="973"/>
                  </a:lnTo>
                  <a:lnTo>
                    <a:pt x="973" y="973"/>
                  </a:lnTo>
                  <a:lnTo>
                    <a:pt x="9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7" name="Google Shape;587;p48"/>
            <p:cNvSpPr/>
            <p:nvPr/>
          </p:nvSpPr>
          <p:spPr>
            <a:xfrm>
              <a:off x="2614872" y="3355748"/>
              <a:ext cx="25038" cy="25038"/>
            </a:xfrm>
            <a:custGeom>
              <a:rect b="b" l="l" r="r" t="t"/>
              <a:pathLst>
                <a:path extrusionOk="0" h="973" w="973">
                  <a:moveTo>
                    <a:pt x="1" y="1"/>
                  </a:moveTo>
                  <a:lnTo>
                    <a:pt x="1" y="973"/>
                  </a:lnTo>
                  <a:lnTo>
                    <a:pt x="973" y="973"/>
                  </a:lnTo>
                  <a:lnTo>
                    <a:pt x="9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8" name="Google Shape;588;p48"/>
            <p:cNvSpPr/>
            <p:nvPr/>
          </p:nvSpPr>
          <p:spPr>
            <a:xfrm>
              <a:off x="2614872" y="3117851"/>
              <a:ext cx="25038" cy="25038"/>
            </a:xfrm>
            <a:custGeom>
              <a:rect b="b" l="l" r="r" t="t"/>
              <a:pathLst>
                <a:path extrusionOk="0" h="973" w="973">
                  <a:moveTo>
                    <a:pt x="1" y="0"/>
                  </a:moveTo>
                  <a:lnTo>
                    <a:pt x="1" y="972"/>
                  </a:lnTo>
                  <a:lnTo>
                    <a:pt x="973" y="972"/>
                  </a:lnTo>
                  <a:lnTo>
                    <a:pt x="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89" name="Google Shape;589;p48"/>
            <p:cNvSpPr/>
            <p:nvPr/>
          </p:nvSpPr>
          <p:spPr>
            <a:xfrm>
              <a:off x="2693768" y="3147547"/>
              <a:ext cx="35382" cy="35382"/>
            </a:xfrm>
            <a:custGeom>
              <a:rect b="b" l="l" r="r" t="t"/>
              <a:pathLst>
                <a:path extrusionOk="0" h="1375" w="1375">
                  <a:moveTo>
                    <a:pt x="688" y="1"/>
                  </a:moveTo>
                  <a:lnTo>
                    <a:pt x="1" y="688"/>
                  </a:lnTo>
                  <a:lnTo>
                    <a:pt x="688" y="1375"/>
                  </a:lnTo>
                  <a:lnTo>
                    <a:pt x="1375" y="688"/>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0" name="Google Shape;590;p48"/>
            <p:cNvSpPr/>
            <p:nvPr/>
          </p:nvSpPr>
          <p:spPr>
            <a:xfrm>
              <a:off x="2525503" y="3147547"/>
              <a:ext cx="35382" cy="35382"/>
            </a:xfrm>
            <a:custGeom>
              <a:rect b="b" l="l" r="r" t="t"/>
              <a:pathLst>
                <a:path extrusionOk="0" h="1375" w="1375">
                  <a:moveTo>
                    <a:pt x="688" y="1"/>
                  </a:moveTo>
                  <a:lnTo>
                    <a:pt x="1" y="688"/>
                  </a:lnTo>
                  <a:lnTo>
                    <a:pt x="688" y="1375"/>
                  </a:lnTo>
                  <a:lnTo>
                    <a:pt x="1375" y="688"/>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1" name="Google Shape;591;p48"/>
            <p:cNvSpPr/>
            <p:nvPr/>
          </p:nvSpPr>
          <p:spPr>
            <a:xfrm>
              <a:off x="2693768" y="3315709"/>
              <a:ext cx="35382" cy="35382"/>
            </a:xfrm>
            <a:custGeom>
              <a:rect b="b" l="l" r="r" t="t"/>
              <a:pathLst>
                <a:path extrusionOk="0" h="1375" w="1375">
                  <a:moveTo>
                    <a:pt x="688" y="0"/>
                  </a:moveTo>
                  <a:lnTo>
                    <a:pt x="1" y="687"/>
                  </a:lnTo>
                  <a:lnTo>
                    <a:pt x="688" y="1374"/>
                  </a:lnTo>
                  <a:lnTo>
                    <a:pt x="1375" y="687"/>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2" name="Google Shape;592;p48"/>
            <p:cNvSpPr/>
            <p:nvPr/>
          </p:nvSpPr>
          <p:spPr>
            <a:xfrm>
              <a:off x="2451059" y="3072974"/>
              <a:ext cx="352664" cy="352690"/>
            </a:xfrm>
            <a:custGeom>
              <a:rect b="b" l="l" r="r" t="t"/>
              <a:pathLst>
                <a:path extrusionOk="0" h="13706" w="13705">
                  <a:moveTo>
                    <a:pt x="7741" y="940"/>
                  </a:moveTo>
                  <a:cubicBezTo>
                    <a:pt x="7960" y="940"/>
                    <a:pt x="8143" y="1123"/>
                    <a:pt x="8143" y="1342"/>
                  </a:cubicBezTo>
                  <a:lnTo>
                    <a:pt x="8143" y="3118"/>
                  </a:lnTo>
                  <a:cubicBezTo>
                    <a:pt x="8143" y="3338"/>
                    <a:pt x="7960" y="3516"/>
                    <a:pt x="7741" y="3516"/>
                  </a:cubicBezTo>
                  <a:lnTo>
                    <a:pt x="5965" y="3516"/>
                  </a:lnTo>
                  <a:cubicBezTo>
                    <a:pt x="5745" y="3516"/>
                    <a:pt x="5563" y="3338"/>
                    <a:pt x="5563" y="3118"/>
                  </a:cubicBezTo>
                  <a:lnTo>
                    <a:pt x="5563" y="1342"/>
                  </a:lnTo>
                  <a:cubicBezTo>
                    <a:pt x="5563" y="1118"/>
                    <a:pt x="5745" y="940"/>
                    <a:pt x="5965" y="940"/>
                  </a:cubicBezTo>
                  <a:close/>
                  <a:moveTo>
                    <a:pt x="3585" y="1927"/>
                  </a:moveTo>
                  <a:cubicBezTo>
                    <a:pt x="3688" y="1927"/>
                    <a:pt x="3791" y="1969"/>
                    <a:pt x="3866" y="2043"/>
                  </a:cubicBezTo>
                  <a:lnTo>
                    <a:pt x="5123" y="3301"/>
                  </a:lnTo>
                  <a:cubicBezTo>
                    <a:pt x="5198" y="3375"/>
                    <a:pt x="5240" y="3478"/>
                    <a:pt x="5240" y="3586"/>
                  </a:cubicBezTo>
                  <a:cubicBezTo>
                    <a:pt x="5240" y="3689"/>
                    <a:pt x="5198" y="3791"/>
                    <a:pt x="5123" y="3866"/>
                  </a:cubicBezTo>
                  <a:lnTo>
                    <a:pt x="3866" y="5124"/>
                  </a:lnTo>
                  <a:cubicBezTo>
                    <a:pt x="3791" y="5203"/>
                    <a:pt x="3688" y="5240"/>
                    <a:pt x="3585" y="5240"/>
                  </a:cubicBezTo>
                  <a:cubicBezTo>
                    <a:pt x="3483" y="5240"/>
                    <a:pt x="3380" y="5203"/>
                    <a:pt x="3300" y="5124"/>
                  </a:cubicBezTo>
                  <a:lnTo>
                    <a:pt x="2043" y="3866"/>
                  </a:lnTo>
                  <a:cubicBezTo>
                    <a:pt x="1968" y="3791"/>
                    <a:pt x="1926" y="3689"/>
                    <a:pt x="1926" y="3586"/>
                  </a:cubicBezTo>
                  <a:cubicBezTo>
                    <a:pt x="1926" y="3478"/>
                    <a:pt x="1968" y="3375"/>
                    <a:pt x="2043" y="3301"/>
                  </a:cubicBezTo>
                  <a:lnTo>
                    <a:pt x="3300" y="2043"/>
                  </a:lnTo>
                  <a:cubicBezTo>
                    <a:pt x="3375" y="1969"/>
                    <a:pt x="3478" y="1927"/>
                    <a:pt x="3585" y="1927"/>
                  </a:cubicBezTo>
                  <a:close/>
                  <a:moveTo>
                    <a:pt x="10120" y="1927"/>
                  </a:moveTo>
                  <a:cubicBezTo>
                    <a:pt x="10227" y="1927"/>
                    <a:pt x="10330" y="1969"/>
                    <a:pt x="10405" y="2043"/>
                  </a:cubicBezTo>
                  <a:lnTo>
                    <a:pt x="11662" y="3301"/>
                  </a:lnTo>
                  <a:cubicBezTo>
                    <a:pt x="11737" y="3375"/>
                    <a:pt x="11779" y="3478"/>
                    <a:pt x="11779" y="3586"/>
                  </a:cubicBezTo>
                  <a:cubicBezTo>
                    <a:pt x="11779" y="3689"/>
                    <a:pt x="11737" y="3791"/>
                    <a:pt x="11662" y="3866"/>
                  </a:cubicBezTo>
                  <a:lnTo>
                    <a:pt x="10405" y="5124"/>
                  </a:lnTo>
                  <a:cubicBezTo>
                    <a:pt x="10325" y="5203"/>
                    <a:pt x="10223" y="5240"/>
                    <a:pt x="10120" y="5240"/>
                  </a:cubicBezTo>
                  <a:cubicBezTo>
                    <a:pt x="10017" y="5240"/>
                    <a:pt x="9914" y="5203"/>
                    <a:pt x="9839" y="5124"/>
                  </a:cubicBezTo>
                  <a:lnTo>
                    <a:pt x="8582" y="3866"/>
                  </a:lnTo>
                  <a:cubicBezTo>
                    <a:pt x="8428" y="3712"/>
                    <a:pt x="8428" y="3455"/>
                    <a:pt x="8582" y="3301"/>
                  </a:cubicBezTo>
                  <a:lnTo>
                    <a:pt x="9839" y="2043"/>
                  </a:lnTo>
                  <a:cubicBezTo>
                    <a:pt x="9914" y="1969"/>
                    <a:pt x="10017" y="1927"/>
                    <a:pt x="10120" y="1927"/>
                  </a:cubicBezTo>
                  <a:close/>
                  <a:moveTo>
                    <a:pt x="3118" y="5563"/>
                  </a:moveTo>
                  <a:cubicBezTo>
                    <a:pt x="3338" y="5563"/>
                    <a:pt x="3515" y="5745"/>
                    <a:pt x="3515" y="5965"/>
                  </a:cubicBezTo>
                  <a:lnTo>
                    <a:pt x="3515" y="7741"/>
                  </a:lnTo>
                  <a:cubicBezTo>
                    <a:pt x="3515" y="7961"/>
                    <a:pt x="3338" y="8143"/>
                    <a:pt x="3118" y="8143"/>
                  </a:cubicBezTo>
                  <a:lnTo>
                    <a:pt x="1342" y="8143"/>
                  </a:lnTo>
                  <a:cubicBezTo>
                    <a:pt x="1122" y="8143"/>
                    <a:pt x="940" y="7961"/>
                    <a:pt x="940" y="7741"/>
                  </a:cubicBezTo>
                  <a:lnTo>
                    <a:pt x="940" y="5965"/>
                  </a:lnTo>
                  <a:cubicBezTo>
                    <a:pt x="940" y="5745"/>
                    <a:pt x="1122" y="5563"/>
                    <a:pt x="1342" y="5563"/>
                  </a:cubicBezTo>
                  <a:close/>
                  <a:moveTo>
                    <a:pt x="12363" y="5563"/>
                  </a:moveTo>
                  <a:cubicBezTo>
                    <a:pt x="12583" y="5563"/>
                    <a:pt x="12765" y="5745"/>
                    <a:pt x="12765" y="5965"/>
                  </a:cubicBezTo>
                  <a:lnTo>
                    <a:pt x="12765" y="7741"/>
                  </a:lnTo>
                  <a:cubicBezTo>
                    <a:pt x="12765" y="7961"/>
                    <a:pt x="12583" y="8143"/>
                    <a:pt x="12363" y="8143"/>
                  </a:cubicBezTo>
                  <a:lnTo>
                    <a:pt x="10587" y="8143"/>
                  </a:lnTo>
                  <a:cubicBezTo>
                    <a:pt x="10368" y="8143"/>
                    <a:pt x="10185" y="7961"/>
                    <a:pt x="10185" y="7741"/>
                  </a:cubicBezTo>
                  <a:lnTo>
                    <a:pt x="10185" y="5965"/>
                  </a:lnTo>
                  <a:cubicBezTo>
                    <a:pt x="10185" y="5745"/>
                    <a:pt x="10368" y="5563"/>
                    <a:pt x="10587" y="5563"/>
                  </a:cubicBezTo>
                  <a:close/>
                  <a:moveTo>
                    <a:pt x="6853" y="5007"/>
                  </a:moveTo>
                  <a:cubicBezTo>
                    <a:pt x="7872" y="5007"/>
                    <a:pt x="8699" y="5834"/>
                    <a:pt x="8699" y="6853"/>
                  </a:cubicBezTo>
                  <a:cubicBezTo>
                    <a:pt x="8699" y="7872"/>
                    <a:pt x="7872" y="8699"/>
                    <a:pt x="6853" y="8699"/>
                  </a:cubicBezTo>
                  <a:cubicBezTo>
                    <a:pt x="5834" y="8699"/>
                    <a:pt x="5006" y="7872"/>
                    <a:pt x="5006" y="6853"/>
                  </a:cubicBezTo>
                  <a:cubicBezTo>
                    <a:pt x="5006" y="5834"/>
                    <a:pt x="5834" y="5007"/>
                    <a:pt x="6853" y="5007"/>
                  </a:cubicBezTo>
                  <a:close/>
                  <a:moveTo>
                    <a:pt x="3583" y="8463"/>
                  </a:moveTo>
                  <a:cubicBezTo>
                    <a:pt x="3686" y="8463"/>
                    <a:pt x="3789" y="8503"/>
                    <a:pt x="3866" y="8582"/>
                  </a:cubicBezTo>
                  <a:lnTo>
                    <a:pt x="5123" y="9835"/>
                  </a:lnTo>
                  <a:cubicBezTo>
                    <a:pt x="5198" y="9910"/>
                    <a:pt x="5240" y="10013"/>
                    <a:pt x="5240" y="10120"/>
                  </a:cubicBezTo>
                  <a:cubicBezTo>
                    <a:pt x="5240" y="10228"/>
                    <a:pt x="5198" y="10330"/>
                    <a:pt x="5123" y="10405"/>
                  </a:cubicBezTo>
                  <a:lnTo>
                    <a:pt x="3866" y="11658"/>
                  </a:lnTo>
                  <a:cubicBezTo>
                    <a:pt x="3791" y="11737"/>
                    <a:pt x="3688" y="11779"/>
                    <a:pt x="3581" y="11779"/>
                  </a:cubicBezTo>
                  <a:cubicBezTo>
                    <a:pt x="3478" y="11779"/>
                    <a:pt x="3375" y="11737"/>
                    <a:pt x="3300" y="11658"/>
                  </a:cubicBezTo>
                  <a:lnTo>
                    <a:pt x="2043" y="10405"/>
                  </a:lnTo>
                  <a:cubicBezTo>
                    <a:pt x="1968" y="10330"/>
                    <a:pt x="1926" y="10228"/>
                    <a:pt x="1926" y="10120"/>
                  </a:cubicBezTo>
                  <a:cubicBezTo>
                    <a:pt x="1926" y="10013"/>
                    <a:pt x="1968" y="9910"/>
                    <a:pt x="2043" y="9835"/>
                  </a:cubicBezTo>
                  <a:lnTo>
                    <a:pt x="3300" y="8582"/>
                  </a:lnTo>
                  <a:cubicBezTo>
                    <a:pt x="3377" y="8503"/>
                    <a:pt x="3480" y="8463"/>
                    <a:pt x="3583" y="8463"/>
                  </a:cubicBezTo>
                  <a:close/>
                  <a:moveTo>
                    <a:pt x="10122" y="8467"/>
                  </a:moveTo>
                  <a:cubicBezTo>
                    <a:pt x="10225" y="8467"/>
                    <a:pt x="10328" y="8505"/>
                    <a:pt x="10405" y="8582"/>
                  </a:cubicBezTo>
                  <a:lnTo>
                    <a:pt x="11662" y="9840"/>
                  </a:lnTo>
                  <a:cubicBezTo>
                    <a:pt x="11737" y="9915"/>
                    <a:pt x="11779" y="10017"/>
                    <a:pt x="11779" y="10120"/>
                  </a:cubicBezTo>
                  <a:cubicBezTo>
                    <a:pt x="11779" y="10228"/>
                    <a:pt x="11737" y="10330"/>
                    <a:pt x="11662" y="10405"/>
                  </a:cubicBezTo>
                  <a:lnTo>
                    <a:pt x="11658" y="10405"/>
                  </a:lnTo>
                  <a:lnTo>
                    <a:pt x="10405" y="11663"/>
                  </a:lnTo>
                  <a:cubicBezTo>
                    <a:pt x="10330" y="11737"/>
                    <a:pt x="10227" y="11779"/>
                    <a:pt x="10120" y="11779"/>
                  </a:cubicBezTo>
                  <a:cubicBezTo>
                    <a:pt x="10017" y="11779"/>
                    <a:pt x="9914" y="11737"/>
                    <a:pt x="9839" y="11663"/>
                  </a:cubicBezTo>
                  <a:lnTo>
                    <a:pt x="8582" y="10405"/>
                  </a:lnTo>
                  <a:cubicBezTo>
                    <a:pt x="8428" y="10251"/>
                    <a:pt x="8428" y="9994"/>
                    <a:pt x="8582" y="9840"/>
                  </a:cubicBezTo>
                  <a:lnTo>
                    <a:pt x="9839" y="8582"/>
                  </a:lnTo>
                  <a:cubicBezTo>
                    <a:pt x="9916" y="8505"/>
                    <a:pt x="10019" y="8467"/>
                    <a:pt x="10122" y="8467"/>
                  </a:cubicBezTo>
                  <a:close/>
                  <a:moveTo>
                    <a:pt x="7741" y="10186"/>
                  </a:moveTo>
                  <a:cubicBezTo>
                    <a:pt x="7960" y="10186"/>
                    <a:pt x="8143" y="10368"/>
                    <a:pt x="8143" y="10588"/>
                  </a:cubicBezTo>
                  <a:lnTo>
                    <a:pt x="8143" y="12364"/>
                  </a:lnTo>
                  <a:cubicBezTo>
                    <a:pt x="8143" y="12583"/>
                    <a:pt x="7960" y="12766"/>
                    <a:pt x="7741" y="12766"/>
                  </a:cubicBezTo>
                  <a:lnTo>
                    <a:pt x="5965" y="12766"/>
                  </a:lnTo>
                  <a:cubicBezTo>
                    <a:pt x="5745" y="12766"/>
                    <a:pt x="5563" y="12583"/>
                    <a:pt x="5563" y="12364"/>
                  </a:cubicBezTo>
                  <a:lnTo>
                    <a:pt x="5563" y="10588"/>
                  </a:lnTo>
                  <a:cubicBezTo>
                    <a:pt x="5563" y="10368"/>
                    <a:pt x="5745" y="10186"/>
                    <a:pt x="5965" y="10186"/>
                  </a:cubicBezTo>
                  <a:close/>
                  <a:moveTo>
                    <a:pt x="6853" y="1"/>
                  </a:moveTo>
                  <a:cubicBezTo>
                    <a:pt x="5020" y="1"/>
                    <a:pt x="3300" y="711"/>
                    <a:pt x="2006" y="2006"/>
                  </a:cubicBezTo>
                  <a:cubicBezTo>
                    <a:pt x="711" y="3301"/>
                    <a:pt x="0" y="5021"/>
                    <a:pt x="0" y="6853"/>
                  </a:cubicBezTo>
                  <a:cubicBezTo>
                    <a:pt x="0" y="8681"/>
                    <a:pt x="711" y="10405"/>
                    <a:pt x="2006" y="11700"/>
                  </a:cubicBezTo>
                  <a:cubicBezTo>
                    <a:pt x="3300" y="12995"/>
                    <a:pt x="5020" y="13705"/>
                    <a:pt x="6853" y="13705"/>
                  </a:cubicBezTo>
                  <a:cubicBezTo>
                    <a:pt x="8685" y="13705"/>
                    <a:pt x="10405" y="12990"/>
                    <a:pt x="11700" y="11700"/>
                  </a:cubicBezTo>
                  <a:cubicBezTo>
                    <a:pt x="12994" y="10405"/>
                    <a:pt x="13705" y="8681"/>
                    <a:pt x="13705" y="6853"/>
                  </a:cubicBezTo>
                  <a:cubicBezTo>
                    <a:pt x="13705" y="5021"/>
                    <a:pt x="12994" y="3301"/>
                    <a:pt x="11700" y="2006"/>
                  </a:cubicBezTo>
                  <a:cubicBezTo>
                    <a:pt x="10405" y="711"/>
                    <a:pt x="8685" y="1"/>
                    <a:pt x="6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3" name="Google Shape;593;p48"/>
            <p:cNvSpPr/>
            <p:nvPr/>
          </p:nvSpPr>
          <p:spPr>
            <a:xfrm>
              <a:off x="2733834" y="3236787"/>
              <a:ext cx="25038" cy="25063"/>
            </a:xfrm>
            <a:custGeom>
              <a:rect b="b" l="l" r="r" t="t"/>
              <a:pathLst>
                <a:path extrusionOk="0" h="974" w="973">
                  <a:moveTo>
                    <a:pt x="0" y="1"/>
                  </a:moveTo>
                  <a:lnTo>
                    <a:pt x="0" y="973"/>
                  </a:lnTo>
                  <a:lnTo>
                    <a:pt x="972" y="973"/>
                  </a:lnTo>
                  <a:lnTo>
                    <a:pt x="9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94" name="Google Shape;594;p48"/>
          <p:cNvGrpSpPr/>
          <p:nvPr/>
        </p:nvGrpSpPr>
        <p:grpSpPr>
          <a:xfrm>
            <a:off x="3540592" y="3906015"/>
            <a:ext cx="352690" cy="332361"/>
            <a:chOff x="4805686" y="2465584"/>
            <a:chExt cx="352690" cy="332361"/>
          </a:xfrm>
        </p:grpSpPr>
        <p:sp>
          <p:nvSpPr>
            <p:cNvPr id="595" name="Google Shape;595;p48"/>
            <p:cNvSpPr/>
            <p:nvPr/>
          </p:nvSpPr>
          <p:spPr>
            <a:xfrm>
              <a:off x="4939932" y="2735261"/>
              <a:ext cx="84222" cy="18785"/>
            </a:xfrm>
            <a:custGeom>
              <a:rect b="b" l="l" r="r" t="t"/>
              <a:pathLst>
                <a:path extrusionOk="0" h="730" w="3273">
                  <a:moveTo>
                    <a:pt x="0" y="0"/>
                  </a:moveTo>
                  <a:lnTo>
                    <a:pt x="0" y="580"/>
                  </a:lnTo>
                  <a:cubicBezTo>
                    <a:pt x="0" y="664"/>
                    <a:pt x="66" y="729"/>
                    <a:pt x="150" y="729"/>
                  </a:cubicBezTo>
                  <a:lnTo>
                    <a:pt x="3122" y="729"/>
                  </a:lnTo>
                  <a:cubicBezTo>
                    <a:pt x="3202" y="729"/>
                    <a:pt x="3272" y="664"/>
                    <a:pt x="3272" y="580"/>
                  </a:cubicBezTo>
                  <a:lnTo>
                    <a:pt x="32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6" name="Google Shape;596;p48"/>
            <p:cNvSpPr/>
            <p:nvPr/>
          </p:nvSpPr>
          <p:spPr>
            <a:xfrm>
              <a:off x="4805686" y="2465584"/>
              <a:ext cx="352690" cy="246234"/>
            </a:xfrm>
            <a:custGeom>
              <a:rect b="b" l="l" r="r" t="t"/>
              <a:pathLst>
                <a:path extrusionOk="0" h="9569" w="13706">
                  <a:moveTo>
                    <a:pt x="4614" y="1085"/>
                  </a:moveTo>
                  <a:cubicBezTo>
                    <a:pt x="4867" y="1085"/>
                    <a:pt x="5072" y="1291"/>
                    <a:pt x="5072" y="1539"/>
                  </a:cubicBezTo>
                  <a:cubicBezTo>
                    <a:pt x="5072" y="1791"/>
                    <a:pt x="4867" y="1997"/>
                    <a:pt x="4614" y="1997"/>
                  </a:cubicBezTo>
                  <a:lnTo>
                    <a:pt x="3824" y="1997"/>
                  </a:lnTo>
                  <a:cubicBezTo>
                    <a:pt x="3577" y="1997"/>
                    <a:pt x="3371" y="1791"/>
                    <a:pt x="3371" y="1539"/>
                  </a:cubicBezTo>
                  <a:cubicBezTo>
                    <a:pt x="3371" y="1291"/>
                    <a:pt x="3577" y="1085"/>
                    <a:pt x="3824" y="1085"/>
                  </a:cubicBezTo>
                  <a:close/>
                  <a:moveTo>
                    <a:pt x="7250" y="1085"/>
                  </a:moveTo>
                  <a:cubicBezTo>
                    <a:pt x="7498" y="1085"/>
                    <a:pt x="7704" y="1291"/>
                    <a:pt x="7704" y="1539"/>
                  </a:cubicBezTo>
                  <a:cubicBezTo>
                    <a:pt x="7704" y="1791"/>
                    <a:pt x="7498" y="1997"/>
                    <a:pt x="7250" y="1997"/>
                  </a:cubicBezTo>
                  <a:lnTo>
                    <a:pt x="6460" y="1997"/>
                  </a:lnTo>
                  <a:cubicBezTo>
                    <a:pt x="6208" y="1997"/>
                    <a:pt x="6002" y="1791"/>
                    <a:pt x="6002" y="1539"/>
                  </a:cubicBezTo>
                  <a:cubicBezTo>
                    <a:pt x="6002" y="1291"/>
                    <a:pt x="6208" y="1085"/>
                    <a:pt x="6460" y="1085"/>
                  </a:cubicBezTo>
                  <a:close/>
                  <a:moveTo>
                    <a:pt x="9882" y="1085"/>
                  </a:moveTo>
                  <a:cubicBezTo>
                    <a:pt x="10134" y="1085"/>
                    <a:pt x="10335" y="1291"/>
                    <a:pt x="10335" y="1539"/>
                  </a:cubicBezTo>
                  <a:cubicBezTo>
                    <a:pt x="10335" y="1791"/>
                    <a:pt x="10130" y="1997"/>
                    <a:pt x="9882" y="1997"/>
                  </a:cubicBezTo>
                  <a:lnTo>
                    <a:pt x="9092" y="1997"/>
                  </a:lnTo>
                  <a:cubicBezTo>
                    <a:pt x="8840" y="1997"/>
                    <a:pt x="8639" y="1791"/>
                    <a:pt x="8639" y="1539"/>
                  </a:cubicBezTo>
                  <a:cubicBezTo>
                    <a:pt x="8639" y="1291"/>
                    <a:pt x="8840" y="1085"/>
                    <a:pt x="9092" y="1085"/>
                  </a:cubicBezTo>
                  <a:close/>
                  <a:moveTo>
                    <a:pt x="1983" y="1085"/>
                  </a:moveTo>
                  <a:cubicBezTo>
                    <a:pt x="2235" y="1085"/>
                    <a:pt x="2436" y="1291"/>
                    <a:pt x="2436" y="1539"/>
                  </a:cubicBezTo>
                  <a:cubicBezTo>
                    <a:pt x="2436" y="1791"/>
                    <a:pt x="2235" y="1997"/>
                    <a:pt x="1983" y="1997"/>
                  </a:cubicBezTo>
                  <a:cubicBezTo>
                    <a:pt x="1983" y="2244"/>
                    <a:pt x="1777" y="2450"/>
                    <a:pt x="1529" y="2450"/>
                  </a:cubicBezTo>
                  <a:cubicBezTo>
                    <a:pt x="1277" y="2450"/>
                    <a:pt x="1071" y="2244"/>
                    <a:pt x="1071" y="1997"/>
                  </a:cubicBezTo>
                  <a:lnTo>
                    <a:pt x="1071" y="1539"/>
                  </a:lnTo>
                  <a:cubicBezTo>
                    <a:pt x="1071" y="1291"/>
                    <a:pt x="1277" y="1085"/>
                    <a:pt x="1529" y="1085"/>
                  </a:cubicBezTo>
                  <a:close/>
                  <a:moveTo>
                    <a:pt x="12177" y="1085"/>
                  </a:moveTo>
                  <a:cubicBezTo>
                    <a:pt x="12429" y="1085"/>
                    <a:pt x="12635" y="1291"/>
                    <a:pt x="12635" y="1539"/>
                  </a:cubicBezTo>
                  <a:lnTo>
                    <a:pt x="12635" y="1997"/>
                  </a:lnTo>
                  <a:cubicBezTo>
                    <a:pt x="12635" y="2244"/>
                    <a:pt x="12429" y="2450"/>
                    <a:pt x="12177" y="2450"/>
                  </a:cubicBezTo>
                  <a:cubicBezTo>
                    <a:pt x="11929" y="2450"/>
                    <a:pt x="11724" y="2244"/>
                    <a:pt x="11724" y="1997"/>
                  </a:cubicBezTo>
                  <a:cubicBezTo>
                    <a:pt x="11471" y="1997"/>
                    <a:pt x="11270" y="1791"/>
                    <a:pt x="11270" y="1539"/>
                  </a:cubicBezTo>
                  <a:cubicBezTo>
                    <a:pt x="11270" y="1291"/>
                    <a:pt x="11471" y="1085"/>
                    <a:pt x="11724" y="1085"/>
                  </a:cubicBezTo>
                  <a:close/>
                  <a:moveTo>
                    <a:pt x="12177" y="3857"/>
                  </a:moveTo>
                  <a:cubicBezTo>
                    <a:pt x="12429" y="3857"/>
                    <a:pt x="12635" y="4058"/>
                    <a:pt x="12635" y="4310"/>
                  </a:cubicBezTo>
                  <a:lnTo>
                    <a:pt x="12635" y="5301"/>
                  </a:lnTo>
                  <a:cubicBezTo>
                    <a:pt x="12635" y="5554"/>
                    <a:pt x="12429" y="5755"/>
                    <a:pt x="12177" y="5755"/>
                  </a:cubicBezTo>
                  <a:cubicBezTo>
                    <a:pt x="11929" y="5755"/>
                    <a:pt x="11724" y="5554"/>
                    <a:pt x="11724" y="5301"/>
                  </a:cubicBezTo>
                  <a:lnTo>
                    <a:pt x="11724" y="4310"/>
                  </a:lnTo>
                  <a:cubicBezTo>
                    <a:pt x="11724" y="4058"/>
                    <a:pt x="11929" y="3857"/>
                    <a:pt x="12177" y="3857"/>
                  </a:cubicBezTo>
                  <a:close/>
                  <a:moveTo>
                    <a:pt x="1529" y="3857"/>
                  </a:moveTo>
                  <a:cubicBezTo>
                    <a:pt x="1777" y="3857"/>
                    <a:pt x="1983" y="4058"/>
                    <a:pt x="1983" y="4310"/>
                  </a:cubicBezTo>
                  <a:lnTo>
                    <a:pt x="1983" y="5301"/>
                  </a:lnTo>
                  <a:cubicBezTo>
                    <a:pt x="1983" y="5554"/>
                    <a:pt x="1777" y="5759"/>
                    <a:pt x="1529" y="5759"/>
                  </a:cubicBezTo>
                  <a:cubicBezTo>
                    <a:pt x="1277" y="5759"/>
                    <a:pt x="1071" y="5554"/>
                    <a:pt x="1071" y="5301"/>
                  </a:cubicBezTo>
                  <a:lnTo>
                    <a:pt x="1071" y="4310"/>
                  </a:lnTo>
                  <a:cubicBezTo>
                    <a:pt x="1071" y="4058"/>
                    <a:pt x="1277" y="3857"/>
                    <a:pt x="1529" y="3857"/>
                  </a:cubicBezTo>
                  <a:close/>
                  <a:moveTo>
                    <a:pt x="1529" y="7161"/>
                  </a:moveTo>
                  <a:cubicBezTo>
                    <a:pt x="1777" y="7161"/>
                    <a:pt x="1983" y="7367"/>
                    <a:pt x="1983" y="7615"/>
                  </a:cubicBezTo>
                  <a:cubicBezTo>
                    <a:pt x="2235" y="7615"/>
                    <a:pt x="2436" y="7821"/>
                    <a:pt x="2436" y="8073"/>
                  </a:cubicBezTo>
                  <a:cubicBezTo>
                    <a:pt x="2436" y="8325"/>
                    <a:pt x="2235" y="8526"/>
                    <a:pt x="1983" y="8526"/>
                  </a:cubicBezTo>
                  <a:lnTo>
                    <a:pt x="1529" y="8526"/>
                  </a:lnTo>
                  <a:cubicBezTo>
                    <a:pt x="1277" y="8526"/>
                    <a:pt x="1071" y="8321"/>
                    <a:pt x="1071" y="8073"/>
                  </a:cubicBezTo>
                  <a:lnTo>
                    <a:pt x="1071" y="7615"/>
                  </a:lnTo>
                  <a:cubicBezTo>
                    <a:pt x="1071" y="7367"/>
                    <a:pt x="1277" y="7161"/>
                    <a:pt x="1529" y="7161"/>
                  </a:cubicBezTo>
                  <a:close/>
                  <a:moveTo>
                    <a:pt x="4614" y="7615"/>
                  </a:moveTo>
                  <a:cubicBezTo>
                    <a:pt x="4867" y="7615"/>
                    <a:pt x="5072" y="7821"/>
                    <a:pt x="5072" y="8073"/>
                  </a:cubicBezTo>
                  <a:cubicBezTo>
                    <a:pt x="5072" y="8325"/>
                    <a:pt x="4867" y="8526"/>
                    <a:pt x="4614" y="8526"/>
                  </a:cubicBezTo>
                  <a:lnTo>
                    <a:pt x="3824" y="8526"/>
                  </a:lnTo>
                  <a:cubicBezTo>
                    <a:pt x="3577" y="8526"/>
                    <a:pt x="3371" y="8321"/>
                    <a:pt x="3371" y="8073"/>
                  </a:cubicBezTo>
                  <a:cubicBezTo>
                    <a:pt x="3371" y="7821"/>
                    <a:pt x="3577" y="7615"/>
                    <a:pt x="3824" y="7615"/>
                  </a:cubicBezTo>
                  <a:close/>
                  <a:moveTo>
                    <a:pt x="7250" y="7615"/>
                  </a:moveTo>
                  <a:cubicBezTo>
                    <a:pt x="7498" y="7615"/>
                    <a:pt x="7704" y="7821"/>
                    <a:pt x="7704" y="8073"/>
                  </a:cubicBezTo>
                  <a:cubicBezTo>
                    <a:pt x="7704" y="8325"/>
                    <a:pt x="7498" y="8526"/>
                    <a:pt x="7250" y="8526"/>
                  </a:cubicBezTo>
                  <a:lnTo>
                    <a:pt x="6460" y="8526"/>
                  </a:lnTo>
                  <a:cubicBezTo>
                    <a:pt x="6208" y="8526"/>
                    <a:pt x="6002" y="8321"/>
                    <a:pt x="6002" y="8073"/>
                  </a:cubicBezTo>
                  <a:cubicBezTo>
                    <a:pt x="6002" y="7821"/>
                    <a:pt x="6208" y="7615"/>
                    <a:pt x="6460" y="7615"/>
                  </a:cubicBezTo>
                  <a:close/>
                  <a:moveTo>
                    <a:pt x="9882" y="7615"/>
                  </a:moveTo>
                  <a:cubicBezTo>
                    <a:pt x="10134" y="7615"/>
                    <a:pt x="10335" y="7821"/>
                    <a:pt x="10335" y="8073"/>
                  </a:cubicBezTo>
                  <a:cubicBezTo>
                    <a:pt x="10335" y="8325"/>
                    <a:pt x="10130" y="8526"/>
                    <a:pt x="9882" y="8526"/>
                  </a:cubicBezTo>
                  <a:lnTo>
                    <a:pt x="9092" y="8526"/>
                  </a:lnTo>
                  <a:cubicBezTo>
                    <a:pt x="8840" y="8526"/>
                    <a:pt x="8639" y="8321"/>
                    <a:pt x="8639" y="8073"/>
                  </a:cubicBezTo>
                  <a:cubicBezTo>
                    <a:pt x="8639" y="7821"/>
                    <a:pt x="8840" y="7615"/>
                    <a:pt x="9092" y="7615"/>
                  </a:cubicBezTo>
                  <a:close/>
                  <a:moveTo>
                    <a:pt x="12177" y="7161"/>
                  </a:moveTo>
                  <a:cubicBezTo>
                    <a:pt x="12429" y="7161"/>
                    <a:pt x="12635" y="7367"/>
                    <a:pt x="12635" y="7615"/>
                  </a:cubicBezTo>
                  <a:lnTo>
                    <a:pt x="12635" y="8073"/>
                  </a:lnTo>
                  <a:cubicBezTo>
                    <a:pt x="12635" y="8321"/>
                    <a:pt x="12429" y="8526"/>
                    <a:pt x="12177" y="8526"/>
                  </a:cubicBezTo>
                  <a:lnTo>
                    <a:pt x="11724" y="8526"/>
                  </a:lnTo>
                  <a:cubicBezTo>
                    <a:pt x="11471" y="8526"/>
                    <a:pt x="11270" y="8321"/>
                    <a:pt x="11270" y="8073"/>
                  </a:cubicBezTo>
                  <a:cubicBezTo>
                    <a:pt x="11270" y="7821"/>
                    <a:pt x="11471" y="7615"/>
                    <a:pt x="11724" y="7615"/>
                  </a:cubicBezTo>
                  <a:cubicBezTo>
                    <a:pt x="11724" y="7367"/>
                    <a:pt x="11929" y="7161"/>
                    <a:pt x="12177" y="7161"/>
                  </a:cubicBezTo>
                  <a:close/>
                  <a:moveTo>
                    <a:pt x="445" y="1"/>
                  </a:moveTo>
                  <a:cubicBezTo>
                    <a:pt x="197" y="1"/>
                    <a:pt x="1" y="202"/>
                    <a:pt x="1" y="445"/>
                  </a:cubicBezTo>
                  <a:lnTo>
                    <a:pt x="1" y="9569"/>
                  </a:lnTo>
                  <a:lnTo>
                    <a:pt x="13705" y="9569"/>
                  </a:lnTo>
                  <a:lnTo>
                    <a:pt x="13705" y="445"/>
                  </a:lnTo>
                  <a:cubicBezTo>
                    <a:pt x="13705" y="202"/>
                    <a:pt x="13509" y="1"/>
                    <a:pt x="13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7" name="Google Shape;597;p48"/>
            <p:cNvSpPr/>
            <p:nvPr/>
          </p:nvSpPr>
          <p:spPr>
            <a:xfrm>
              <a:off x="4805686" y="2735261"/>
              <a:ext cx="352690" cy="62684"/>
            </a:xfrm>
            <a:custGeom>
              <a:rect b="b" l="l" r="r" t="t"/>
              <a:pathLst>
                <a:path extrusionOk="0" h="2436" w="13706">
                  <a:moveTo>
                    <a:pt x="1" y="0"/>
                  </a:moveTo>
                  <a:lnTo>
                    <a:pt x="1" y="1608"/>
                  </a:lnTo>
                  <a:cubicBezTo>
                    <a:pt x="1" y="2061"/>
                    <a:pt x="370" y="2435"/>
                    <a:pt x="828" y="2435"/>
                  </a:cubicBezTo>
                  <a:lnTo>
                    <a:pt x="12878" y="2435"/>
                  </a:lnTo>
                  <a:cubicBezTo>
                    <a:pt x="13336" y="2435"/>
                    <a:pt x="13705" y="2061"/>
                    <a:pt x="13705" y="1608"/>
                  </a:cubicBezTo>
                  <a:lnTo>
                    <a:pt x="13705" y="0"/>
                  </a:lnTo>
                  <a:lnTo>
                    <a:pt x="9396" y="0"/>
                  </a:lnTo>
                  <a:lnTo>
                    <a:pt x="9396" y="580"/>
                  </a:lnTo>
                  <a:cubicBezTo>
                    <a:pt x="9396" y="1164"/>
                    <a:pt x="8924" y="1641"/>
                    <a:pt x="8339" y="1641"/>
                  </a:cubicBezTo>
                  <a:lnTo>
                    <a:pt x="5367" y="1641"/>
                  </a:lnTo>
                  <a:cubicBezTo>
                    <a:pt x="4782" y="1641"/>
                    <a:pt x="4310" y="1164"/>
                    <a:pt x="4310" y="580"/>
                  </a:cubicBezTo>
                  <a:lnTo>
                    <a:pt x="4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cxnSp>
        <p:nvCxnSpPr>
          <p:cNvPr id="598" name="Google Shape;598;p48"/>
          <p:cNvCxnSpPr>
            <a:stCxn id="532" idx="3"/>
            <a:endCxn id="529" idx="1"/>
          </p:cNvCxnSpPr>
          <p:nvPr/>
        </p:nvCxnSpPr>
        <p:spPr>
          <a:xfrm>
            <a:off x="4184787" y="1794043"/>
            <a:ext cx="775800" cy="0"/>
          </a:xfrm>
          <a:prstGeom prst="straightConnector1">
            <a:avLst/>
          </a:prstGeom>
          <a:noFill/>
          <a:ln cap="flat" cmpd="sng" w="9525">
            <a:solidFill>
              <a:schemeClr val="dk1"/>
            </a:solidFill>
            <a:prstDash val="solid"/>
            <a:round/>
            <a:headEnd len="med" w="med" type="none"/>
            <a:tailEnd len="med" w="med" type="none"/>
          </a:ln>
        </p:spPr>
      </p:cxnSp>
      <p:cxnSp>
        <p:nvCxnSpPr>
          <p:cNvPr id="599" name="Google Shape;599;p48"/>
          <p:cNvCxnSpPr>
            <a:stCxn id="533" idx="3"/>
            <a:endCxn id="530" idx="1"/>
          </p:cNvCxnSpPr>
          <p:nvPr/>
        </p:nvCxnSpPr>
        <p:spPr>
          <a:xfrm>
            <a:off x="4184787" y="2936741"/>
            <a:ext cx="775800" cy="0"/>
          </a:xfrm>
          <a:prstGeom prst="straightConnector1">
            <a:avLst/>
          </a:prstGeom>
          <a:noFill/>
          <a:ln cap="flat" cmpd="sng" w="9525">
            <a:solidFill>
              <a:schemeClr val="dk1"/>
            </a:solidFill>
            <a:prstDash val="solid"/>
            <a:round/>
            <a:headEnd len="med" w="med" type="none"/>
            <a:tailEnd len="med" w="med" type="none"/>
          </a:ln>
        </p:spPr>
      </p:cxnSp>
      <p:cxnSp>
        <p:nvCxnSpPr>
          <p:cNvPr id="600" name="Google Shape;600;p48"/>
          <p:cNvCxnSpPr>
            <a:stCxn id="534" idx="3"/>
            <a:endCxn id="531" idx="1"/>
          </p:cNvCxnSpPr>
          <p:nvPr/>
        </p:nvCxnSpPr>
        <p:spPr>
          <a:xfrm>
            <a:off x="4184787" y="4072195"/>
            <a:ext cx="7758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9"/>
          <p:cNvSpPr txBox="1"/>
          <p:nvPr>
            <p:ph type="title"/>
          </p:nvPr>
        </p:nvSpPr>
        <p:spPr>
          <a:xfrm>
            <a:off x="1207800" y="851300"/>
            <a:ext cx="6728400" cy="25293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Y</a:t>
            </a:r>
            <a:r>
              <a:rPr lang="en"/>
              <a:t>ou need </a:t>
            </a:r>
            <a:r>
              <a:rPr lang="en">
                <a:solidFill>
                  <a:schemeClr val="dk2"/>
                </a:solidFill>
              </a:rPr>
              <a:t>to try!</a:t>
            </a:r>
            <a:endParaRPr>
              <a:solidFill>
                <a:schemeClr val="dk2"/>
              </a:solidFill>
            </a:endParaRPr>
          </a:p>
        </p:txBody>
      </p:sp>
      <p:pic>
        <p:nvPicPr>
          <p:cNvPr id="606" name="Google Shape;606;p49"/>
          <p:cNvPicPr preferRelativeResize="0"/>
          <p:nvPr/>
        </p:nvPicPr>
        <p:blipFill>
          <a:blip r:embed="rId3">
            <a:alphaModFix/>
          </a:blip>
          <a:stretch>
            <a:fillRect/>
          </a:stretch>
        </p:blipFill>
        <p:spPr>
          <a:xfrm flipH="1">
            <a:off x="7140873" y="2494704"/>
            <a:ext cx="1379838" cy="2278953"/>
          </a:xfrm>
          <a:prstGeom prst="rect">
            <a:avLst/>
          </a:prstGeom>
          <a:noFill/>
          <a:ln>
            <a:noFill/>
          </a:ln>
        </p:spPr>
      </p:pic>
      <p:pic>
        <p:nvPicPr>
          <p:cNvPr id="607" name="Google Shape;607;p49"/>
          <p:cNvPicPr preferRelativeResize="0"/>
          <p:nvPr/>
        </p:nvPicPr>
        <p:blipFill>
          <a:blip r:embed="rId3">
            <a:alphaModFix/>
          </a:blip>
          <a:stretch>
            <a:fillRect/>
          </a:stretch>
        </p:blipFill>
        <p:spPr>
          <a:xfrm rot="-900003">
            <a:off x="894697" y="2452628"/>
            <a:ext cx="1379837" cy="22789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50"/>
          <p:cNvSpPr txBox="1"/>
          <p:nvPr>
            <p:ph idx="1" type="subTitle"/>
          </p:nvPr>
        </p:nvSpPr>
        <p:spPr>
          <a:xfrm>
            <a:off x="1115550" y="1440506"/>
            <a:ext cx="6912900" cy="147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613" name="Google Shape;613;p50"/>
          <p:cNvSpPr txBox="1"/>
          <p:nvPr>
            <p:ph type="title"/>
          </p:nvPr>
        </p:nvSpPr>
        <p:spPr>
          <a:xfrm>
            <a:off x="3668250" y="3171094"/>
            <a:ext cx="43602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7" name="Shape 617"/>
        <p:cNvGrpSpPr/>
        <p:nvPr/>
      </p:nvGrpSpPr>
      <p:grpSpPr>
        <a:xfrm>
          <a:off x="0" y="0"/>
          <a:ext cx="0" cy="0"/>
          <a:chOff x="0" y="0"/>
          <a:chExt cx="0" cy="0"/>
        </a:xfrm>
      </p:grpSpPr>
      <p:sp>
        <p:nvSpPr>
          <p:cNvPr id="618" name="Google Shape;618;p51"/>
          <p:cNvSpPr txBox="1"/>
          <p:nvPr>
            <p:ph type="title"/>
          </p:nvPr>
        </p:nvSpPr>
        <p:spPr>
          <a:xfrm>
            <a:off x="4955975" y="608175"/>
            <a:ext cx="3474900" cy="228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A </a:t>
            </a:r>
            <a:r>
              <a:rPr lang="en">
                <a:solidFill>
                  <a:schemeClr val="lt1"/>
                </a:solidFill>
              </a:rPr>
              <a:t>picture is worth a thousand words</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52"/>
          <p:cNvSpPr txBox="1"/>
          <p:nvPr>
            <p:ph type="title"/>
          </p:nvPr>
        </p:nvSpPr>
        <p:spPr>
          <a:xfrm>
            <a:off x="713225" y="2821675"/>
            <a:ext cx="5824500" cy="92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sp>
        <p:nvSpPr>
          <p:cNvPr id="624" name="Google Shape;624;p52"/>
          <p:cNvSpPr txBox="1"/>
          <p:nvPr>
            <p:ph idx="1" type="subTitle"/>
          </p:nvPr>
        </p:nvSpPr>
        <p:spPr>
          <a:xfrm>
            <a:off x="713225" y="3867175"/>
            <a:ext cx="5824500" cy="6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625" name="Google Shape;625;p52"/>
          <p:cNvPicPr preferRelativeResize="0"/>
          <p:nvPr/>
        </p:nvPicPr>
        <p:blipFill rotWithShape="1">
          <a:blip r:embed="rId3">
            <a:alphaModFix/>
          </a:blip>
          <a:srcRect b="57409" l="0" r="0" t="5016"/>
          <a:stretch/>
        </p:blipFill>
        <p:spPr>
          <a:xfrm flipH="1">
            <a:off x="713250" y="615700"/>
            <a:ext cx="7717500" cy="1932600"/>
          </a:xfrm>
          <a:prstGeom prst="roundRect">
            <a:avLst>
              <a:gd fmla="val 17902" name="adj"/>
            </a:avLst>
          </a:prstGeom>
          <a:noFill/>
          <a:ln>
            <a:noFill/>
          </a:ln>
        </p:spPr>
      </p:pic>
      <p:pic>
        <p:nvPicPr>
          <p:cNvPr id="626" name="Google Shape;626;p52"/>
          <p:cNvPicPr preferRelativeResize="0"/>
          <p:nvPr/>
        </p:nvPicPr>
        <p:blipFill>
          <a:blip r:embed="rId4">
            <a:alphaModFix/>
          </a:blip>
          <a:stretch>
            <a:fillRect/>
          </a:stretch>
        </p:blipFill>
        <p:spPr>
          <a:xfrm>
            <a:off x="6931226" y="2821681"/>
            <a:ext cx="1174506" cy="16025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53"/>
          <p:cNvSpPr txBox="1"/>
          <p:nvPr>
            <p:ph type="title"/>
          </p:nvPr>
        </p:nvSpPr>
        <p:spPr>
          <a:xfrm>
            <a:off x="713250" y="1900957"/>
            <a:ext cx="7717500" cy="88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1,7000 M</a:t>
            </a:r>
            <a:endParaRPr/>
          </a:p>
        </p:txBody>
      </p:sp>
      <p:sp>
        <p:nvSpPr>
          <p:cNvPr id="632" name="Google Shape;632;p53"/>
          <p:cNvSpPr txBox="1"/>
          <p:nvPr>
            <p:ph idx="1" type="subTitle"/>
          </p:nvPr>
        </p:nvSpPr>
        <p:spPr>
          <a:xfrm>
            <a:off x="713250" y="2942035"/>
            <a:ext cx="7717500" cy="3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obile augmented reality users around the world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54"/>
          <p:cNvSpPr txBox="1"/>
          <p:nvPr>
            <p:ph type="title"/>
          </p:nvPr>
        </p:nvSpPr>
        <p:spPr>
          <a:xfrm>
            <a:off x="5473124" y="2317027"/>
            <a:ext cx="29559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Where?</a:t>
            </a:r>
            <a:endParaRPr/>
          </a:p>
        </p:txBody>
      </p:sp>
      <p:sp>
        <p:nvSpPr>
          <p:cNvPr id="638" name="Google Shape;638;p54"/>
          <p:cNvSpPr txBox="1"/>
          <p:nvPr>
            <p:ph idx="1" type="subTitle"/>
          </p:nvPr>
        </p:nvSpPr>
        <p:spPr>
          <a:xfrm>
            <a:off x="5473124" y="3199224"/>
            <a:ext cx="2955900" cy="71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a:p>
            <a:pPr indent="0" lvl="0" marL="0" rtl="0" algn="r">
              <a:spcBef>
                <a:spcPts val="0"/>
              </a:spcBef>
              <a:spcAft>
                <a:spcPts val="0"/>
              </a:spcAft>
              <a:buNone/>
            </a:pPr>
            <a:r>
              <a:t/>
            </a:r>
            <a:endParaRPr/>
          </a:p>
        </p:txBody>
      </p:sp>
      <p:sp>
        <p:nvSpPr>
          <p:cNvPr id="639" name="Google Shape;639;p54"/>
          <p:cNvSpPr txBox="1"/>
          <p:nvPr>
            <p:ph idx="2" type="title"/>
          </p:nvPr>
        </p:nvSpPr>
        <p:spPr>
          <a:xfrm>
            <a:off x="6058300" y="1226376"/>
            <a:ext cx="2370600" cy="109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pic>
        <p:nvPicPr>
          <p:cNvPr id="640" name="Google Shape;640;p54"/>
          <p:cNvPicPr preferRelativeResize="0"/>
          <p:nvPr/>
        </p:nvPicPr>
        <p:blipFill>
          <a:blip r:embed="rId3">
            <a:alphaModFix/>
          </a:blip>
          <a:stretch>
            <a:fillRect/>
          </a:stretch>
        </p:blipFill>
        <p:spPr>
          <a:xfrm>
            <a:off x="1268514" y="1690876"/>
            <a:ext cx="3297173" cy="20761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a:t>
            </a:r>
            <a:r>
              <a:rPr lang="en"/>
              <a:t>irtual reality users</a:t>
            </a:r>
            <a:endParaRPr/>
          </a:p>
        </p:txBody>
      </p:sp>
      <p:sp>
        <p:nvSpPr>
          <p:cNvPr id="646" name="Google Shape;646;p55"/>
          <p:cNvSpPr txBox="1"/>
          <p:nvPr/>
        </p:nvSpPr>
        <p:spPr>
          <a:xfrm flipH="1">
            <a:off x="1726616" y="1256900"/>
            <a:ext cx="2143200" cy="38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Companies</a:t>
            </a:r>
            <a:endParaRPr b="1" sz="2500">
              <a:solidFill>
                <a:schemeClr val="dk1"/>
              </a:solidFill>
              <a:latin typeface="Ubuntu"/>
              <a:ea typeface="Ubuntu"/>
              <a:cs typeface="Ubuntu"/>
              <a:sym typeface="Ubuntu"/>
            </a:endParaRPr>
          </a:p>
        </p:txBody>
      </p:sp>
      <p:sp>
        <p:nvSpPr>
          <p:cNvPr id="647" name="Google Shape;647;p55"/>
          <p:cNvSpPr txBox="1"/>
          <p:nvPr/>
        </p:nvSpPr>
        <p:spPr>
          <a:xfrm flipH="1">
            <a:off x="1726617" y="1639497"/>
            <a:ext cx="21432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It’s the closest planet to the Sun</a:t>
            </a:r>
            <a:endParaRPr>
              <a:solidFill>
                <a:schemeClr val="dk1"/>
              </a:solidFill>
              <a:latin typeface="Exo"/>
              <a:ea typeface="Exo"/>
              <a:cs typeface="Exo"/>
              <a:sym typeface="Exo"/>
            </a:endParaRPr>
          </a:p>
        </p:txBody>
      </p:sp>
      <p:sp>
        <p:nvSpPr>
          <p:cNvPr id="648" name="Google Shape;648;p55"/>
          <p:cNvSpPr txBox="1"/>
          <p:nvPr/>
        </p:nvSpPr>
        <p:spPr>
          <a:xfrm flipH="1">
            <a:off x="1726613" y="2459127"/>
            <a:ext cx="2143200" cy="38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To worked</a:t>
            </a:r>
            <a:endParaRPr b="1" sz="2500">
              <a:solidFill>
                <a:schemeClr val="dk1"/>
              </a:solidFill>
              <a:latin typeface="Ubuntu"/>
              <a:ea typeface="Ubuntu"/>
              <a:cs typeface="Ubuntu"/>
              <a:sym typeface="Ubuntu"/>
            </a:endParaRPr>
          </a:p>
        </p:txBody>
      </p:sp>
      <p:sp>
        <p:nvSpPr>
          <p:cNvPr id="649" name="Google Shape;649;p55"/>
          <p:cNvSpPr txBox="1"/>
          <p:nvPr/>
        </p:nvSpPr>
        <p:spPr>
          <a:xfrm flipH="1">
            <a:off x="1726616" y="2838872"/>
            <a:ext cx="2143200" cy="57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Jupiter is the biggest planet of them all</a:t>
            </a:r>
            <a:endParaRPr>
              <a:solidFill>
                <a:schemeClr val="dk1"/>
              </a:solidFill>
              <a:latin typeface="Exo"/>
              <a:ea typeface="Exo"/>
              <a:cs typeface="Exo"/>
              <a:sym typeface="Exo"/>
            </a:endParaRPr>
          </a:p>
        </p:txBody>
      </p:sp>
      <p:sp>
        <p:nvSpPr>
          <p:cNvPr id="650" name="Google Shape;650;p55"/>
          <p:cNvSpPr txBox="1"/>
          <p:nvPr/>
        </p:nvSpPr>
        <p:spPr>
          <a:xfrm flipH="1">
            <a:off x="1726615" y="3661353"/>
            <a:ext cx="2143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To play</a:t>
            </a:r>
            <a:endParaRPr b="1" sz="2500">
              <a:solidFill>
                <a:schemeClr val="dk1"/>
              </a:solidFill>
              <a:latin typeface="Ubuntu"/>
              <a:ea typeface="Ubuntu"/>
              <a:cs typeface="Ubuntu"/>
              <a:sym typeface="Ubuntu"/>
            </a:endParaRPr>
          </a:p>
        </p:txBody>
      </p:sp>
      <p:sp>
        <p:nvSpPr>
          <p:cNvPr id="651" name="Google Shape;651;p55"/>
          <p:cNvSpPr txBox="1"/>
          <p:nvPr/>
        </p:nvSpPr>
        <p:spPr>
          <a:xfrm flipH="1">
            <a:off x="1726615" y="4041547"/>
            <a:ext cx="21432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sp>
        <p:nvSpPr>
          <p:cNvPr id="652" name="Google Shape;652;p55"/>
          <p:cNvSpPr txBox="1"/>
          <p:nvPr/>
        </p:nvSpPr>
        <p:spPr>
          <a:xfrm>
            <a:off x="4323424" y="4179725"/>
            <a:ext cx="40821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xo"/>
                <a:ea typeface="Exo"/>
                <a:cs typeface="Exo"/>
                <a:sym typeface="Exo"/>
              </a:rPr>
              <a:t>Follow the link in the graph to modify its data and then paste the new one here. </a:t>
            </a:r>
            <a:r>
              <a:rPr b="1" lang="en" sz="1200">
                <a:solidFill>
                  <a:schemeClr val="dk1"/>
                </a:solidFill>
                <a:uFill>
                  <a:noFill/>
                </a:uFill>
                <a:latin typeface="Exo"/>
                <a:ea typeface="Exo"/>
                <a:cs typeface="Exo"/>
                <a:sym typeface="Exo"/>
                <a:hlinkClick r:id="rId3">
                  <a:extLst>
                    <a:ext uri="{A12FA001-AC4F-418D-AE19-62706E023703}">
                      <ahyp:hlinkClr val="tx"/>
                    </a:ext>
                  </a:extLst>
                </a:hlinkClick>
              </a:rPr>
              <a:t>For more info, click here</a:t>
            </a:r>
            <a:endParaRPr b="1" sz="1200">
              <a:solidFill>
                <a:schemeClr val="dk1"/>
              </a:solidFill>
              <a:latin typeface="Exo"/>
              <a:ea typeface="Exo"/>
              <a:cs typeface="Exo"/>
              <a:sym typeface="Exo"/>
            </a:endParaRPr>
          </a:p>
        </p:txBody>
      </p:sp>
      <p:sp>
        <p:nvSpPr>
          <p:cNvPr id="653" name="Google Shape;653;p55"/>
          <p:cNvSpPr txBox="1"/>
          <p:nvPr>
            <p:ph type="title"/>
          </p:nvPr>
        </p:nvSpPr>
        <p:spPr>
          <a:xfrm>
            <a:off x="827384" y="1259300"/>
            <a:ext cx="902400" cy="3849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t>60</a:t>
            </a:r>
            <a:r>
              <a:rPr lang="en" sz="2500"/>
              <a:t>%</a:t>
            </a:r>
            <a:endParaRPr sz="2500"/>
          </a:p>
        </p:txBody>
      </p:sp>
      <p:sp>
        <p:nvSpPr>
          <p:cNvPr id="654" name="Google Shape;654;p55"/>
          <p:cNvSpPr txBox="1"/>
          <p:nvPr>
            <p:ph type="title"/>
          </p:nvPr>
        </p:nvSpPr>
        <p:spPr>
          <a:xfrm>
            <a:off x="827384" y="2460325"/>
            <a:ext cx="902400" cy="3849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t>30%</a:t>
            </a:r>
            <a:endParaRPr sz="2500"/>
          </a:p>
        </p:txBody>
      </p:sp>
      <p:sp>
        <p:nvSpPr>
          <p:cNvPr id="655" name="Google Shape;655;p55"/>
          <p:cNvSpPr txBox="1"/>
          <p:nvPr>
            <p:ph type="title"/>
          </p:nvPr>
        </p:nvSpPr>
        <p:spPr>
          <a:xfrm>
            <a:off x="827384" y="3661350"/>
            <a:ext cx="902400" cy="3849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t>10</a:t>
            </a:r>
            <a:r>
              <a:rPr lang="en" sz="2500"/>
              <a:t>%</a:t>
            </a:r>
            <a:endParaRPr sz="2500"/>
          </a:p>
        </p:txBody>
      </p:sp>
      <p:pic>
        <p:nvPicPr>
          <p:cNvPr id="656" name="Google Shape;656;p55" title="Chart">
            <a:hlinkClick r:id="rId4"/>
          </p:cNvPr>
          <p:cNvPicPr preferRelativeResize="0"/>
          <p:nvPr/>
        </p:nvPicPr>
        <p:blipFill>
          <a:blip r:embed="rId5">
            <a:alphaModFix/>
          </a:blip>
          <a:stretch>
            <a:fillRect/>
          </a:stretch>
        </p:blipFill>
        <p:spPr>
          <a:xfrm>
            <a:off x="4159137" y="1208326"/>
            <a:ext cx="4410675" cy="2727275"/>
          </a:xfrm>
          <a:prstGeom prst="rect">
            <a:avLst/>
          </a:prstGeom>
          <a:noFill/>
          <a:ln>
            <a:noFill/>
          </a:ln>
        </p:spPr>
      </p:pic>
      <p:sp>
        <p:nvSpPr>
          <p:cNvPr id="657" name="Google Shape;657;p55"/>
          <p:cNvSpPr/>
          <p:nvPr/>
        </p:nvSpPr>
        <p:spPr>
          <a:xfrm>
            <a:off x="1137284" y="1784397"/>
            <a:ext cx="282600" cy="282000"/>
          </a:xfrm>
          <a:prstGeom prst="diamond">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1137284" y="2985422"/>
            <a:ext cx="282600" cy="282000"/>
          </a:xfrm>
          <a:prstGeom prst="diamond">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5"/>
          <p:cNvSpPr/>
          <p:nvPr/>
        </p:nvSpPr>
        <p:spPr>
          <a:xfrm>
            <a:off x="1137284" y="4186447"/>
            <a:ext cx="282600" cy="282000"/>
          </a:xfrm>
          <a:prstGeom prst="diamond">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planner</a:t>
            </a:r>
            <a:endParaRPr/>
          </a:p>
        </p:txBody>
      </p:sp>
      <p:graphicFrame>
        <p:nvGraphicFramePr>
          <p:cNvPr id="665" name="Google Shape;665;p56"/>
          <p:cNvGraphicFramePr/>
          <p:nvPr/>
        </p:nvGraphicFramePr>
        <p:xfrm>
          <a:off x="913963" y="1259300"/>
          <a:ext cx="3000000" cy="3000000"/>
        </p:xfrm>
        <a:graphic>
          <a:graphicData uri="http://schemas.openxmlformats.org/drawingml/2006/table">
            <a:tbl>
              <a:tblPr>
                <a:noFill/>
                <a:tableStyleId>{D659E343-E215-41C3-85D3-4A63CDF93BA6}</a:tableStyleId>
              </a:tblPr>
              <a:tblGrid>
                <a:gridCol w="585000"/>
                <a:gridCol w="585000"/>
                <a:gridCol w="693675"/>
                <a:gridCol w="628475"/>
                <a:gridCol w="432850"/>
                <a:gridCol w="585000"/>
                <a:gridCol w="585000"/>
              </a:tblGrid>
              <a:tr h="527250">
                <a:tc gridSpan="7">
                  <a:txBody>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September 2022</a:t>
                      </a:r>
                      <a:endParaRPr b="1" sz="2500">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c hMerge="1"/>
                <a:tc hMerge="1"/>
              </a:tr>
              <a:tr h="463475">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Mon</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Tues</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Wend</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Thur</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Fri</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Sat</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Ubuntu"/>
                          <a:ea typeface="Ubuntu"/>
                          <a:cs typeface="Ubuntu"/>
                          <a:sym typeface="Ubuntu"/>
                        </a:rPr>
                        <a:t>Sun</a:t>
                      </a:r>
                      <a:endParaRPr b="1">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3475">
                <a:tc>
                  <a:txBody>
                    <a:bodyPr/>
                    <a:lstStyle/>
                    <a:p>
                      <a:pPr indent="0" lvl="0" marL="0" rtl="0" algn="r">
                        <a:spcBef>
                          <a:spcPts val="0"/>
                        </a:spcBef>
                        <a:spcAft>
                          <a:spcPts val="0"/>
                        </a:spcAft>
                        <a:buNone/>
                      </a:pPr>
                      <a:r>
                        <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3</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4</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3475">
                <a:tc>
                  <a:txBody>
                    <a:bodyPr/>
                    <a:lstStyle/>
                    <a:p>
                      <a:pPr indent="0" lvl="0" marL="0" rtl="0" algn="r">
                        <a:spcBef>
                          <a:spcPts val="0"/>
                        </a:spcBef>
                        <a:spcAft>
                          <a:spcPts val="0"/>
                        </a:spcAft>
                        <a:buNone/>
                      </a:pPr>
                      <a:r>
                        <a:rPr lang="en" sz="1200">
                          <a:solidFill>
                            <a:schemeClr val="dk1"/>
                          </a:solidFill>
                          <a:latin typeface="Exo"/>
                          <a:ea typeface="Exo"/>
                          <a:cs typeface="Exo"/>
                          <a:sym typeface="Exo"/>
                        </a:rPr>
                        <a:t>5</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6</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7</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8</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9</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10</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11</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3475">
                <a:tc>
                  <a:txBody>
                    <a:bodyPr/>
                    <a:lstStyle/>
                    <a:p>
                      <a:pPr indent="0" lvl="0" marL="0" rtl="0" algn="r">
                        <a:spcBef>
                          <a:spcPts val="0"/>
                        </a:spcBef>
                        <a:spcAft>
                          <a:spcPts val="0"/>
                        </a:spcAft>
                        <a:buNone/>
                      </a:pPr>
                      <a:r>
                        <a:rPr lang="en" sz="1200">
                          <a:solidFill>
                            <a:schemeClr val="dk1"/>
                          </a:solidFill>
                          <a:latin typeface="Exo"/>
                          <a:ea typeface="Exo"/>
                          <a:cs typeface="Exo"/>
                          <a:sym typeface="Exo"/>
                        </a:rPr>
                        <a:t>12</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13</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14</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15</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16</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17</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18</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3475">
                <a:tc>
                  <a:txBody>
                    <a:bodyPr/>
                    <a:lstStyle/>
                    <a:p>
                      <a:pPr indent="0" lvl="0" marL="0" rtl="0" algn="r">
                        <a:spcBef>
                          <a:spcPts val="0"/>
                        </a:spcBef>
                        <a:spcAft>
                          <a:spcPts val="0"/>
                        </a:spcAft>
                        <a:buNone/>
                      </a:pPr>
                      <a:r>
                        <a:rPr lang="en" sz="1200">
                          <a:solidFill>
                            <a:schemeClr val="dk1"/>
                          </a:solidFill>
                          <a:latin typeface="Exo"/>
                          <a:ea typeface="Exo"/>
                          <a:cs typeface="Exo"/>
                          <a:sym typeface="Exo"/>
                        </a:rPr>
                        <a:t>19</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20</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21</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22</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23</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24</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25</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3475">
                <a:tc>
                  <a:txBody>
                    <a:bodyPr/>
                    <a:lstStyle/>
                    <a:p>
                      <a:pPr indent="0" lvl="0" marL="0" rtl="0" algn="r">
                        <a:spcBef>
                          <a:spcPts val="0"/>
                        </a:spcBef>
                        <a:spcAft>
                          <a:spcPts val="0"/>
                        </a:spcAft>
                        <a:buNone/>
                      </a:pPr>
                      <a:r>
                        <a:rPr lang="en" sz="1200">
                          <a:solidFill>
                            <a:schemeClr val="dk1"/>
                          </a:solidFill>
                          <a:latin typeface="Exo"/>
                          <a:ea typeface="Exo"/>
                          <a:cs typeface="Exo"/>
                          <a:sym typeface="Exo"/>
                        </a:rPr>
                        <a:t>26</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27</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28</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29</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1"/>
                          </a:solidFill>
                          <a:latin typeface="Exo"/>
                          <a:ea typeface="Exo"/>
                          <a:cs typeface="Exo"/>
                          <a:sym typeface="Exo"/>
                        </a:rPr>
                        <a:t>30</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200">
                        <a:solidFill>
                          <a:schemeClr val="dk1"/>
                        </a:solidFill>
                        <a:latin typeface="Exo"/>
                        <a:ea typeface="Exo"/>
                        <a:cs typeface="Exo"/>
                        <a:sym typeface="Ex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666" name="Google Shape;666;p56"/>
          <p:cNvSpPr txBox="1"/>
          <p:nvPr/>
        </p:nvSpPr>
        <p:spPr>
          <a:xfrm flipH="1">
            <a:off x="5620337" y="3652000"/>
            <a:ext cx="26097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Second release</a:t>
            </a:r>
            <a:endParaRPr b="1" sz="2500">
              <a:solidFill>
                <a:schemeClr val="dk1"/>
              </a:solidFill>
              <a:latin typeface="Ubuntu"/>
              <a:ea typeface="Ubuntu"/>
              <a:cs typeface="Ubuntu"/>
              <a:sym typeface="Ubuntu"/>
            </a:endParaRPr>
          </a:p>
        </p:txBody>
      </p:sp>
      <p:sp>
        <p:nvSpPr>
          <p:cNvPr id="667" name="Google Shape;667;p56"/>
          <p:cNvSpPr txBox="1"/>
          <p:nvPr/>
        </p:nvSpPr>
        <p:spPr>
          <a:xfrm flipH="1">
            <a:off x="5620337" y="4032195"/>
            <a:ext cx="26097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Jupiter is the biggest planet of them all</a:t>
            </a:r>
            <a:endParaRPr>
              <a:solidFill>
                <a:schemeClr val="dk1"/>
              </a:solidFill>
              <a:latin typeface="Exo"/>
              <a:ea typeface="Exo"/>
              <a:cs typeface="Exo"/>
              <a:sym typeface="Exo"/>
            </a:endParaRPr>
          </a:p>
        </p:txBody>
      </p:sp>
      <p:sp>
        <p:nvSpPr>
          <p:cNvPr id="668" name="Google Shape;668;p56"/>
          <p:cNvSpPr txBox="1"/>
          <p:nvPr/>
        </p:nvSpPr>
        <p:spPr>
          <a:xfrm flipH="1">
            <a:off x="5162882" y="1246877"/>
            <a:ext cx="29619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Virtual Notes</a:t>
            </a:r>
            <a:endParaRPr b="1" sz="2500">
              <a:solidFill>
                <a:schemeClr val="dk1"/>
              </a:solidFill>
              <a:latin typeface="Ubuntu"/>
              <a:ea typeface="Ubuntu"/>
              <a:cs typeface="Ubuntu"/>
              <a:sym typeface="Ubuntu"/>
            </a:endParaRPr>
          </a:p>
        </p:txBody>
      </p:sp>
      <p:sp>
        <p:nvSpPr>
          <p:cNvPr id="669" name="Google Shape;669;p56"/>
          <p:cNvSpPr txBox="1"/>
          <p:nvPr/>
        </p:nvSpPr>
        <p:spPr>
          <a:xfrm flipH="1">
            <a:off x="5162885" y="1627073"/>
            <a:ext cx="2961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sp>
        <p:nvSpPr>
          <p:cNvPr id="670" name="Google Shape;670;p56"/>
          <p:cNvSpPr txBox="1"/>
          <p:nvPr/>
        </p:nvSpPr>
        <p:spPr>
          <a:xfrm flipH="1">
            <a:off x="5609338" y="2434950"/>
            <a:ext cx="26097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First</a:t>
            </a:r>
            <a:r>
              <a:rPr b="1" lang="en" sz="2500">
                <a:solidFill>
                  <a:schemeClr val="dk1"/>
                </a:solidFill>
                <a:latin typeface="Ubuntu"/>
                <a:ea typeface="Ubuntu"/>
                <a:cs typeface="Ubuntu"/>
                <a:sym typeface="Ubuntu"/>
              </a:rPr>
              <a:t> release</a:t>
            </a:r>
            <a:endParaRPr b="1" sz="2500">
              <a:solidFill>
                <a:schemeClr val="dk1"/>
              </a:solidFill>
              <a:latin typeface="Ubuntu"/>
              <a:ea typeface="Ubuntu"/>
              <a:cs typeface="Ubuntu"/>
              <a:sym typeface="Ubuntu"/>
            </a:endParaRPr>
          </a:p>
        </p:txBody>
      </p:sp>
      <p:sp>
        <p:nvSpPr>
          <p:cNvPr id="671" name="Google Shape;671;p56"/>
          <p:cNvSpPr txBox="1"/>
          <p:nvPr/>
        </p:nvSpPr>
        <p:spPr>
          <a:xfrm flipH="1">
            <a:off x="5609338" y="2815145"/>
            <a:ext cx="26097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Despite being red, Mars is a cold place</a:t>
            </a:r>
            <a:endParaRPr>
              <a:solidFill>
                <a:schemeClr val="dk1"/>
              </a:solidFill>
              <a:latin typeface="Exo"/>
              <a:ea typeface="Exo"/>
              <a:cs typeface="Exo"/>
              <a:sym typeface="Exo"/>
            </a:endParaRPr>
          </a:p>
        </p:txBody>
      </p:sp>
      <p:sp>
        <p:nvSpPr>
          <p:cNvPr id="672" name="Google Shape;672;p56"/>
          <p:cNvSpPr/>
          <p:nvPr/>
        </p:nvSpPr>
        <p:spPr>
          <a:xfrm>
            <a:off x="5257089" y="2486375"/>
            <a:ext cx="282600" cy="282000"/>
          </a:xfrm>
          <a:prstGeom prst="diamond">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6"/>
          <p:cNvSpPr/>
          <p:nvPr/>
        </p:nvSpPr>
        <p:spPr>
          <a:xfrm>
            <a:off x="5257151" y="3703480"/>
            <a:ext cx="282600" cy="2820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6"/>
          <p:cNvSpPr/>
          <p:nvPr/>
        </p:nvSpPr>
        <p:spPr>
          <a:xfrm>
            <a:off x="2873964" y="2836444"/>
            <a:ext cx="282600" cy="282000"/>
          </a:xfrm>
          <a:prstGeom prst="diamond">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6"/>
          <p:cNvSpPr/>
          <p:nvPr/>
        </p:nvSpPr>
        <p:spPr>
          <a:xfrm>
            <a:off x="2156826" y="4227999"/>
            <a:ext cx="282600" cy="2820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9"/>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376" name="Google Shape;376;p39"/>
          <p:cNvGraphicFramePr/>
          <p:nvPr/>
        </p:nvGraphicFramePr>
        <p:xfrm>
          <a:off x="723381" y="1623810"/>
          <a:ext cx="3000000" cy="3000000"/>
        </p:xfrm>
        <a:graphic>
          <a:graphicData uri="http://schemas.openxmlformats.org/drawingml/2006/table">
            <a:tbl>
              <a:tblPr>
                <a:noFill/>
                <a:tableStyleId>{D659E343-E215-41C3-85D3-4A63CDF93BA6}</a:tableStyleId>
              </a:tblPr>
              <a:tblGrid>
                <a:gridCol w="1900525"/>
                <a:gridCol w="5803475"/>
              </a:tblGrid>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3"/>
                        </a:rPr>
                        <a:t>Fonts</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xo"/>
                          <a:ea typeface="Exo"/>
                          <a:cs typeface="Exo"/>
                          <a:sym typeface="Exo"/>
                        </a:rPr>
                        <a:t>To view this template correctly in PowerPoint, download and install the fonts we used</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4"/>
                        </a:rPr>
                        <a:t>Used</a:t>
                      </a:r>
                      <a:r>
                        <a:rPr b="1" lang="en" sz="1200">
                          <a:solidFill>
                            <a:schemeClr val="dk1"/>
                          </a:solidFill>
                          <a:latin typeface="Ubuntu"/>
                          <a:ea typeface="Ubuntu"/>
                          <a:cs typeface="Ubuntu"/>
                          <a:sym typeface="Ubuntu"/>
                        </a:rPr>
                        <a:t> and </a:t>
                      </a:r>
                      <a:r>
                        <a:rPr b="1" lang="en" sz="1200">
                          <a:solidFill>
                            <a:schemeClr val="hlink"/>
                          </a:solidFill>
                          <a:uFill>
                            <a:noFill/>
                          </a:uFill>
                          <a:latin typeface="Ubuntu"/>
                          <a:ea typeface="Ubuntu"/>
                          <a:cs typeface="Ubuntu"/>
                          <a:sym typeface="Ubuntu"/>
                          <a:hlinkClick action="ppaction://hlinksldjump" r:id="rId5"/>
                        </a:rPr>
                        <a:t>alternative</a:t>
                      </a:r>
                      <a:r>
                        <a:rPr b="1" lang="en" sz="1200">
                          <a:solidFill>
                            <a:schemeClr val="hlink"/>
                          </a:solidFill>
                          <a:uFill>
                            <a:noFill/>
                          </a:uFill>
                          <a:latin typeface="Ubuntu"/>
                          <a:ea typeface="Ubuntu"/>
                          <a:cs typeface="Ubuntu"/>
                          <a:sym typeface="Ubuntu"/>
                          <a:hlinkClick action="ppaction://hlinksldjump" r:id="rId6"/>
                        </a:rPr>
                        <a:t> resources</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Exo"/>
                          <a:ea typeface="Exo"/>
                          <a:cs typeface="Exo"/>
                          <a:sym typeface="Exo"/>
                        </a:rPr>
                        <a:t>An assortment of graphic resources that are suitable for use in this presentation</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7"/>
                        </a:rPr>
                        <a:t>Thanks slide</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xo"/>
                          <a:ea typeface="Exo"/>
                          <a:cs typeface="Exo"/>
                          <a:sym typeface="Exo"/>
                        </a:rPr>
                        <a:t>You must keep it so that proper credits for our design are given</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8"/>
                        </a:rPr>
                        <a:t>Colors</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xo"/>
                          <a:ea typeface="Exo"/>
                          <a:cs typeface="Exo"/>
                          <a:sym typeface="Exo"/>
                        </a:rPr>
                        <a:t>All the colors used in this presentation</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9"/>
                        </a:rPr>
                        <a:t>Infographic resources</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Exo"/>
                          <a:ea typeface="Exo"/>
                          <a:cs typeface="Exo"/>
                          <a:sym typeface="Exo"/>
                        </a:rPr>
                        <a:t>These can be used in the template, and their size and color can be edited</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725">
                <a:tc>
                  <a:txBody>
                    <a:bodyPr/>
                    <a:lstStyle/>
                    <a:p>
                      <a:pPr indent="0" lvl="0" marL="0" rtl="0" algn="l">
                        <a:spcBef>
                          <a:spcPts val="0"/>
                        </a:spcBef>
                        <a:spcAft>
                          <a:spcPts val="0"/>
                        </a:spcAft>
                        <a:buNone/>
                      </a:pPr>
                      <a:r>
                        <a:rPr b="1" lang="en" sz="1200">
                          <a:solidFill>
                            <a:schemeClr val="hlink"/>
                          </a:solidFill>
                          <a:uFill>
                            <a:noFill/>
                          </a:uFill>
                          <a:latin typeface="Ubuntu"/>
                          <a:ea typeface="Ubuntu"/>
                          <a:cs typeface="Ubuntu"/>
                          <a:sym typeface="Ubuntu"/>
                          <a:hlinkClick action="ppaction://hlinksldjump" r:id="rId10"/>
                        </a:rPr>
                        <a:t>Customizable icons</a:t>
                      </a:r>
                      <a:endParaRPr b="1" sz="1200">
                        <a:solidFill>
                          <a:schemeClr val="dk1"/>
                        </a:solidFill>
                        <a:latin typeface="Ubuntu"/>
                        <a:ea typeface="Ubuntu"/>
                        <a:cs typeface="Ubuntu"/>
                        <a:sym typeface="Ubuntu"/>
                      </a:endParaRPr>
                    </a:p>
                  </a:txBody>
                  <a:tcPr marT="0" marB="0" marR="91425" marL="91425" anchor="ctr">
                    <a:lnL cap="flat" cmpd="sng" w="19050">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Exo"/>
                          <a:ea typeface="Exo"/>
                          <a:cs typeface="Exo"/>
                          <a:sym typeface="Exo"/>
                        </a:rPr>
                        <a:t>They are sorted by theme so you can use them in all kinds of presentations</a:t>
                      </a:r>
                      <a:endParaRPr sz="1000">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
        <p:nvSpPr>
          <p:cNvPr id="377" name="Google Shape;377;p39"/>
          <p:cNvSpPr txBox="1"/>
          <p:nvPr/>
        </p:nvSpPr>
        <p:spPr>
          <a:xfrm>
            <a:off x="720060" y="4147800"/>
            <a:ext cx="3927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xo"/>
                <a:ea typeface="Exo"/>
                <a:cs typeface="Exo"/>
                <a:sym typeface="Exo"/>
              </a:rPr>
              <a:t>For more info:</a:t>
            </a:r>
            <a:br>
              <a:rPr lang="en" sz="1200">
                <a:solidFill>
                  <a:schemeClr val="dk1"/>
                </a:solidFill>
                <a:latin typeface="Nunito"/>
                <a:ea typeface="Nunito"/>
                <a:cs typeface="Nunito"/>
                <a:sym typeface="Nunito"/>
              </a:rPr>
            </a:br>
            <a:r>
              <a:rPr b="1" lang="en" sz="1200">
                <a:solidFill>
                  <a:schemeClr val="dk1"/>
                </a:solidFill>
                <a:uFill>
                  <a:noFill/>
                </a:uFill>
                <a:latin typeface="Ubuntu"/>
                <a:ea typeface="Ubuntu"/>
                <a:cs typeface="Ubuntu"/>
                <a:sym typeface="Ubuntu"/>
                <a:hlinkClick r:id="rId11">
                  <a:extLst>
                    <a:ext uri="{A12FA001-AC4F-418D-AE19-62706E023703}">
                      <ahyp:hlinkClr val="tx"/>
                    </a:ext>
                  </a:extLst>
                </a:hlinkClick>
              </a:rPr>
              <a:t>Slidesgo </a:t>
            </a:r>
            <a:r>
              <a:rPr b="1" lang="en" sz="1200">
                <a:solidFill>
                  <a:schemeClr val="dk1"/>
                </a:solidFill>
                <a:latin typeface="Ubuntu"/>
                <a:ea typeface="Ubuntu"/>
                <a:cs typeface="Ubuntu"/>
                <a:sym typeface="Ubuntu"/>
              </a:rPr>
              <a:t>| </a:t>
            </a:r>
            <a:r>
              <a:rPr b="1" lang="en" sz="1200">
                <a:solidFill>
                  <a:schemeClr val="dk1"/>
                </a:solidFill>
                <a:uFill>
                  <a:noFill/>
                </a:uFill>
                <a:latin typeface="Ubuntu"/>
                <a:ea typeface="Ubuntu"/>
                <a:cs typeface="Ubuntu"/>
                <a:sym typeface="Ubuntu"/>
                <a:hlinkClick r:id="rId12">
                  <a:extLst>
                    <a:ext uri="{A12FA001-AC4F-418D-AE19-62706E023703}">
                      <ahyp:hlinkClr val="tx"/>
                    </a:ext>
                  </a:extLst>
                </a:hlinkClick>
              </a:rPr>
              <a:t>Slidesgo School</a:t>
            </a:r>
            <a:r>
              <a:rPr b="1" lang="en" sz="1200">
                <a:solidFill>
                  <a:schemeClr val="dk1"/>
                </a:solidFill>
                <a:latin typeface="Ubuntu"/>
                <a:ea typeface="Ubuntu"/>
                <a:cs typeface="Ubuntu"/>
                <a:sym typeface="Ubuntu"/>
              </a:rPr>
              <a:t> | </a:t>
            </a:r>
            <a:r>
              <a:rPr b="1" lang="en" sz="1200">
                <a:solidFill>
                  <a:schemeClr val="dk1"/>
                </a:solidFill>
                <a:uFill>
                  <a:noFill/>
                </a:uFill>
                <a:latin typeface="Ubuntu"/>
                <a:ea typeface="Ubuntu"/>
                <a:cs typeface="Ubuntu"/>
                <a:sym typeface="Ubuntu"/>
                <a:hlinkClick r:id="rId13">
                  <a:extLst>
                    <a:ext uri="{A12FA001-AC4F-418D-AE19-62706E023703}">
                      <ahyp:hlinkClr val="tx"/>
                    </a:ext>
                  </a:extLst>
                </a:hlinkClick>
              </a:rPr>
              <a:t>Faqs</a:t>
            </a:r>
            <a:endParaRPr b="1" sz="1200">
              <a:solidFill>
                <a:schemeClr val="dk1"/>
              </a:solidFill>
              <a:latin typeface="Ubuntu"/>
              <a:ea typeface="Ubuntu"/>
              <a:cs typeface="Ubuntu"/>
              <a:sym typeface="Ubuntu"/>
            </a:endParaRPr>
          </a:p>
        </p:txBody>
      </p:sp>
      <p:sp>
        <p:nvSpPr>
          <p:cNvPr id="378" name="Google Shape;378;p39"/>
          <p:cNvSpPr txBox="1"/>
          <p:nvPr/>
        </p:nvSpPr>
        <p:spPr>
          <a:xfrm>
            <a:off x="4647650" y="4147800"/>
            <a:ext cx="3776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xo"/>
                <a:ea typeface="Exo"/>
                <a:cs typeface="Exo"/>
                <a:sym typeface="Exo"/>
              </a:rPr>
              <a:t>You can visit our sister </a:t>
            </a:r>
            <a:r>
              <a:rPr lang="en" sz="1200">
                <a:solidFill>
                  <a:schemeClr val="dk1"/>
                </a:solidFill>
                <a:latin typeface="Exo"/>
                <a:ea typeface="Exo"/>
                <a:cs typeface="Exo"/>
                <a:sym typeface="Exo"/>
              </a:rPr>
              <a:t>projects</a:t>
            </a:r>
            <a:r>
              <a:rPr lang="en" sz="1200">
                <a:solidFill>
                  <a:schemeClr val="dk1"/>
                </a:solidFill>
                <a:latin typeface="Exo"/>
                <a:ea typeface="Exo"/>
                <a:cs typeface="Exo"/>
                <a:sym typeface="Exo"/>
              </a:rPr>
              <a:t>:</a:t>
            </a:r>
            <a:br>
              <a:rPr lang="en" sz="1200">
                <a:solidFill>
                  <a:schemeClr val="dk1"/>
                </a:solidFill>
                <a:latin typeface="Nunito"/>
                <a:ea typeface="Nunito"/>
                <a:cs typeface="Nunito"/>
                <a:sym typeface="Nunito"/>
              </a:rPr>
            </a:br>
            <a:r>
              <a:rPr b="1" lang="en" sz="1200">
                <a:solidFill>
                  <a:schemeClr val="dk1"/>
                </a:solidFill>
                <a:uFill>
                  <a:noFill/>
                </a:uFill>
                <a:latin typeface="Ubuntu"/>
                <a:ea typeface="Ubuntu"/>
                <a:cs typeface="Ubuntu"/>
                <a:sym typeface="Ubuntu"/>
                <a:hlinkClick r:id="rId14">
                  <a:extLst>
                    <a:ext uri="{A12FA001-AC4F-418D-AE19-62706E023703}">
                      <ahyp:hlinkClr val="tx"/>
                    </a:ext>
                  </a:extLst>
                </a:hlinkClick>
              </a:rPr>
              <a:t>Freepik</a:t>
            </a:r>
            <a:r>
              <a:rPr b="1" lang="en" sz="1200">
                <a:solidFill>
                  <a:schemeClr val="dk1"/>
                </a:solidFill>
                <a:latin typeface="Ubuntu"/>
                <a:ea typeface="Ubuntu"/>
                <a:cs typeface="Ubuntu"/>
                <a:sym typeface="Ubuntu"/>
              </a:rPr>
              <a:t> | </a:t>
            </a:r>
            <a:r>
              <a:rPr b="1" lang="en" sz="1200">
                <a:solidFill>
                  <a:schemeClr val="dk1"/>
                </a:solidFill>
                <a:uFill>
                  <a:noFill/>
                </a:uFill>
                <a:latin typeface="Ubuntu"/>
                <a:ea typeface="Ubuntu"/>
                <a:cs typeface="Ubuntu"/>
                <a:sym typeface="Ubuntu"/>
                <a:hlinkClick r:id="rId15">
                  <a:extLst>
                    <a:ext uri="{A12FA001-AC4F-418D-AE19-62706E023703}">
                      <ahyp:hlinkClr val="tx"/>
                    </a:ext>
                  </a:extLst>
                </a:hlinkClick>
              </a:rPr>
              <a:t>Flaticon</a:t>
            </a:r>
            <a:r>
              <a:rPr b="1" lang="en" sz="1200">
                <a:solidFill>
                  <a:schemeClr val="dk1"/>
                </a:solidFill>
                <a:latin typeface="Ubuntu"/>
                <a:ea typeface="Ubuntu"/>
                <a:cs typeface="Ubuntu"/>
                <a:sym typeface="Ubuntu"/>
              </a:rPr>
              <a:t> | </a:t>
            </a:r>
            <a:r>
              <a:rPr b="1" lang="en" sz="1200">
                <a:solidFill>
                  <a:schemeClr val="dk1"/>
                </a:solidFill>
                <a:uFill>
                  <a:noFill/>
                </a:uFill>
                <a:latin typeface="Ubuntu"/>
                <a:ea typeface="Ubuntu"/>
                <a:cs typeface="Ubuntu"/>
                <a:sym typeface="Ubuntu"/>
                <a:hlinkClick r:id="rId16">
                  <a:extLst>
                    <a:ext uri="{A12FA001-AC4F-418D-AE19-62706E023703}">
                      <ahyp:hlinkClr val="tx"/>
                    </a:ext>
                  </a:extLst>
                </a:hlinkClick>
              </a:rPr>
              <a:t>Storyset</a:t>
            </a:r>
            <a:r>
              <a:rPr b="1" lang="en" sz="1200">
                <a:solidFill>
                  <a:schemeClr val="dk1"/>
                </a:solidFill>
                <a:latin typeface="Ubuntu"/>
                <a:ea typeface="Ubuntu"/>
                <a:cs typeface="Ubuntu"/>
                <a:sym typeface="Ubuntu"/>
              </a:rPr>
              <a:t> | </a:t>
            </a:r>
            <a:r>
              <a:rPr b="1" lang="en" sz="1200">
                <a:solidFill>
                  <a:schemeClr val="dk1"/>
                </a:solidFill>
                <a:uFill>
                  <a:noFill/>
                </a:uFill>
                <a:latin typeface="Ubuntu"/>
                <a:ea typeface="Ubuntu"/>
                <a:cs typeface="Ubuntu"/>
                <a:sym typeface="Ubuntu"/>
                <a:hlinkClick r:id="rId17">
                  <a:extLst>
                    <a:ext uri="{A12FA001-AC4F-418D-AE19-62706E023703}">
                      <ahyp:hlinkClr val="tx"/>
                    </a:ext>
                  </a:extLst>
                </a:hlinkClick>
              </a:rPr>
              <a:t>Wepik </a:t>
            </a:r>
            <a:r>
              <a:rPr b="1" lang="en" sz="1200">
                <a:solidFill>
                  <a:schemeClr val="dk1"/>
                </a:solidFill>
                <a:latin typeface="Ubuntu"/>
                <a:ea typeface="Ubuntu"/>
                <a:cs typeface="Ubuntu"/>
                <a:sym typeface="Ubuntu"/>
              </a:rPr>
              <a:t>| </a:t>
            </a:r>
            <a:r>
              <a:rPr b="1" lang="en" sz="1200">
                <a:solidFill>
                  <a:schemeClr val="dk1"/>
                </a:solidFill>
                <a:uFill>
                  <a:noFill/>
                </a:uFill>
                <a:latin typeface="Ubuntu"/>
                <a:ea typeface="Ubuntu"/>
                <a:cs typeface="Ubuntu"/>
                <a:sym typeface="Ubuntu"/>
                <a:hlinkClick r:id="rId18">
                  <a:extLst>
                    <a:ext uri="{A12FA001-AC4F-418D-AE19-62706E023703}">
                      <ahyp:hlinkClr val="tx"/>
                    </a:ext>
                  </a:extLst>
                </a:hlinkClick>
              </a:rPr>
              <a:t>Vidfy</a:t>
            </a:r>
            <a:endParaRPr b="1" sz="1200">
              <a:solidFill>
                <a:schemeClr val="dk1"/>
              </a:solidFill>
              <a:latin typeface="Ubuntu"/>
              <a:ea typeface="Ubuntu"/>
              <a:cs typeface="Ubuntu"/>
              <a:sym typeface="Ubuntu"/>
            </a:endParaRPr>
          </a:p>
        </p:txBody>
      </p:sp>
      <p:sp>
        <p:nvSpPr>
          <p:cNvPr id="379" name="Google Shape;379;p39"/>
          <p:cNvSpPr txBox="1"/>
          <p:nvPr>
            <p:ph idx="1" type="subTitle"/>
          </p:nvPr>
        </p:nvSpPr>
        <p:spPr>
          <a:xfrm>
            <a:off x="723381" y="1001277"/>
            <a:ext cx="7704000" cy="4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This is a slide structure based on a mu</a:t>
            </a:r>
            <a:r>
              <a:rPr lang="en"/>
              <a:t>lti-purpose </a:t>
            </a:r>
            <a:r>
              <a:rPr lang="en">
                <a:solidFill>
                  <a:schemeClr val="dk1"/>
                </a:solidFill>
              </a:rPr>
              <a:t>presentation for marketing</a:t>
            </a:r>
            <a:endParaRPr>
              <a:solidFill>
                <a:schemeClr val="dk1"/>
              </a:solidFill>
            </a:endParaRPr>
          </a:p>
          <a:p>
            <a:pPr indent="0" lvl="0" marL="0" rtl="0" algn="ctr">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5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ables represent</a:t>
            </a:r>
            <a:endParaRPr/>
          </a:p>
        </p:txBody>
      </p:sp>
      <p:graphicFrame>
        <p:nvGraphicFramePr>
          <p:cNvPr id="681" name="Google Shape;681;p57"/>
          <p:cNvGraphicFramePr/>
          <p:nvPr/>
        </p:nvGraphicFramePr>
        <p:xfrm>
          <a:off x="713213" y="1263335"/>
          <a:ext cx="3000000" cy="3000000"/>
        </p:xfrm>
        <a:graphic>
          <a:graphicData uri="http://schemas.openxmlformats.org/drawingml/2006/table">
            <a:tbl>
              <a:tblPr>
                <a:noFill/>
                <a:tableStyleId>{B754E882-B807-44F6-A10C-27F0D3AE0013}</a:tableStyleId>
              </a:tblPr>
              <a:tblGrid>
                <a:gridCol w="3952950"/>
                <a:gridCol w="3764600"/>
              </a:tblGrid>
              <a:tr h="664850">
                <a:tc>
                  <a:txBody>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Augmented reality</a:t>
                      </a:r>
                      <a:endParaRPr b="1" sz="2500">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Clr>
                          <a:srgbClr val="000000"/>
                        </a:buClr>
                        <a:buSzPts val="1100"/>
                        <a:buFont typeface="Arial"/>
                        <a:buNone/>
                      </a:pPr>
                      <a:r>
                        <a:rPr b="1" lang="en" sz="2500">
                          <a:solidFill>
                            <a:schemeClr val="dk1"/>
                          </a:solidFill>
                          <a:latin typeface="Ubuntu"/>
                          <a:ea typeface="Ubuntu"/>
                          <a:cs typeface="Ubuntu"/>
                          <a:sym typeface="Ubuntu"/>
                        </a:rPr>
                        <a:t>Virtual reality</a:t>
                      </a:r>
                      <a:endParaRPr b="1" sz="2500">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815975">
                <a:tc>
                  <a:txBody>
                    <a:bodyPr/>
                    <a:lstStyle/>
                    <a:p>
                      <a:pPr indent="0" lvl="0" marL="0" rtl="0" algn="ctr">
                        <a:spcBef>
                          <a:spcPts val="0"/>
                        </a:spcBef>
                        <a:spcAft>
                          <a:spcPts val="0"/>
                        </a:spcAft>
                        <a:buNone/>
                      </a:pPr>
                      <a:r>
                        <a:rPr lang="en">
                          <a:solidFill>
                            <a:schemeClr val="dk1"/>
                          </a:solidFill>
                          <a:latin typeface="Exo"/>
                          <a:ea typeface="Exo"/>
                          <a:cs typeface="Exo"/>
                          <a:sym typeface="Exo"/>
                        </a:rPr>
                        <a:t>Objects made in 3D are placed in a real en</a:t>
                      </a:r>
                      <a:r>
                        <a:rPr lang="en">
                          <a:solidFill>
                            <a:schemeClr val="dk1"/>
                          </a:solidFill>
                          <a:latin typeface="Exo"/>
                          <a:ea typeface="Exo"/>
                          <a:cs typeface="Exo"/>
                          <a:sym typeface="Exo"/>
                        </a:rPr>
                        <a:t>v</a:t>
                      </a:r>
                      <a:r>
                        <a:rPr lang="en">
                          <a:solidFill>
                            <a:schemeClr val="dk1"/>
                          </a:solidFill>
                          <a:latin typeface="Exo"/>
                          <a:ea typeface="Exo"/>
                          <a:cs typeface="Exo"/>
                          <a:sym typeface="Exo"/>
                        </a:rPr>
                        <a:t>ironment</a:t>
                      </a:r>
                      <a:endParaRPr>
                        <a:solidFill>
                          <a:schemeClr val="dk1"/>
                        </a:solidFill>
                        <a:latin typeface="Exo"/>
                        <a:ea typeface="Exo"/>
                        <a:cs typeface="Exo"/>
                        <a:sym typeface="Exo"/>
                      </a:endParaRPr>
                    </a:p>
                  </a:txBody>
                  <a:tcPr marT="0" marB="0" marR="457200" marL="4572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a:solidFill>
                          <a:schemeClr val="dk1"/>
                        </a:solidFill>
                        <a:latin typeface="Exo"/>
                        <a:ea typeface="Exo"/>
                        <a:cs typeface="Exo"/>
                        <a:sym typeface="Exo"/>
                      </a:endParaRPr>
                    </a:p>
                    <a:p>
                      <a:pPr indent="0" lvl="0" marL="0" rtl="0" algn="ctr">
                        <a:spcBef>
                          <a:spcPts val="0"/>
                        </a:spcBef>
                        <a:spcAft>
                          <a:spcPts val="0"/>
                        </a:spcAft>
                        <a:buNone/>
                      </a:pPr>
                      <a:r>
                        <a:rPr lang="en">
                          <a:solidFill>
                            <a:schemeClr val="dk1"/>
                          </a:solidFill>
                          <a:latin typeface="Exo"/>
                          <a:ea typeface="Exo"/>
                          <a:cs typeface="Exo"/>
                          <a:sym typeface="Exo"/>
                        </a:rPr>
                        <a:t>They create completely artificial and different environments</a:t>
                      </a:r>
                      <a:endParaRPr>
                        <a:solidFill>
                          <a:schemeClr val="dk1"/>
                        </a:solidFill>
                        <a:latin typeface="Exo"/>
                        <a:ea typeface="Exo"/>
                        <a:cs typeface="Exo"/>
                        <a:sym typeface="Exo"/>
                      </a:endParaRPr>
                    </a:p>
                    <a:p>
                      <a:pPr indent="0" lvl="0" marL="0" rtl="0" algn="ctr">
                        <a:spcBef>
                          <a:spcPts val="0"/>
                        </a:spcBef>
                        <a:spcAft>
                          <a:spcPts val="0"/>
                        </a:spcAft>
                        <a:buNone/>
                      </a:pPr>
                      <a:r>
                        <a:t/>
                      </a:r>
                      <a:endParaRPr>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889475">
                <a:tc>
                  <a:txBody>
                    <a:bodyPr/>
                    <a:lstStyle/>
                    <a:p>
                      <a:pPr indent="0" lvl="0" marL="0" rtl="0" algn="ctr">
                        <a:spcBef>
                          <a:spcPts val="0"/>
                        </a:spcBef>
                        <a:spcAft>
                          <a:spcPts val="0"/>
                        </a:spcAft>
                        <a:buNone/>
                      </a:pPr>
                      <a:r>
                        <a:rPr lang="en">
                          <a:solidFill>
                            <a:schemeClr val="dk1"/>
                          </a:solidFill>
                          <a:latin typeface="Exo"/>
                          <a:ea typeface="Exo"/>
                          <a:cs typeface="Exo"/>
                          <a:sym typeface="Exo"/>
                        </a:rPr>
                        <a:t>The user can see the environment</a:t>
                      </a:r>
                      <a:endParaRPr>
                        <a:solidFill>
                          <a:schemeClr val="dk1"/>
                        </a:solidFill>
                        <a:latin typeface="Exo"/>
                        <a:ea typeface="Exo"/>
                        <a:cs typeface="Exo"/>
                        <a:sym typeface="Exo"/>
                      </a:endParaRPr>
                    </a:p>
                    <a:p>
                      <a:pPr indent="0" lvl="0" marL="0" rtl="0" algn="ctr">
                        <a:spcBef>
                          <a:spcPts val="0"/>
                        </a:spcBef>
                        <a:spcAft>
                          <a:spcPts val="0"/>
                        </a:spcAft>
                        <a:buNone/>
                      </a:pPr>
                      <a:r>
                        <a:rPr lang="en">
                          <a:solidFill>
                            <a:schemeClr val="dk1"/>
                          </a:solidFill>
                          <a:latin typeface="Exo"/>
                          <a:ea typeface="Exo"/>
                          <a:cs typeface="Exo"/>
                          <a:sym typeface="Exo"/>
                        </a:rPr>
                        <a:t>User can see the 3D world on his mobile phone</a:t>
                      </a:r>
                      <a:endParaRPr>
                        <a:solidFill>
                          <a:schemeClr val="dk1"/>
                        </a:solidFill>
                        <a:latin typeface="Exo"/>
                        <a:ea typeface="Exo"/>
                        <a:cs typeface="Exo"/>
                        <a:sym typeface="Exo"/>
                      </a:endParaRPr>
                    </a:p>
                  </a:txBody>
                  <a:tcPr marT="0" marB="0" marR="457200" marL="4572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Exo"/>
                          <a:ea typeface="Exo"/>
                          <a:cs typeface="Exo"/>
                          <a:sym typeface="Exo"/>
                        </a:rPr>
                        <a:t>the user is immersed in the virtual environment and does not perceive the real world</a:t>
                      </a:r>
                      <a:endParaRPr>
                        <a:solidFill>
                          <a:schemeClr val="dk1"/>
                        </a:solidFill>
                        <a:latin typeface="Exo"/>
                        <a:ea typeface="Exo"/>
                        <a:cs typeface="Exo"/>
                        <a:sym typeface="Exo"/>
                      </a:endParaRPr>
                    </a:p>
                  </a:txBody>
                  <a:tcPr marT="0" marB="0" marR="457200" marL="548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948150">
                <a:tc>
                  <a:txBody>
                    <a:bodyPr/>
                    <a:lstStyle/>
                    <a:p>
                      <a:pPr indent="0" lvl="0" marL="0" rtl="0" algn="ctr">
                        <a:spcBef>
                          <a:spcPts val="0"/>
                        </a:spcBef>
                        <a:spcAft>
                          <a:spcPts val="0"/>
                        </a:spcAft>
                        <a:buNone/>
                      </a:pPr>
                      <a:r>
                        <a:rPr lang="en">
                          <a:solidFill>
                            <a:schemeClr val="dk1"/>
                          </a:solidFill>
                          <a:latin typeface="Exo"/>
                          <a:ea typeface="Exo"/>
                          <a:cs typeface="Exo"/>
                          <a:sym typeface="Exo"/>
                        </a:rPr>
                        <a:t>Users use augmented reality glasses to play games, decorate the house or even mechanical instructions</a:t>
                      </a:r>
                      <a:endParaRPr>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Exo"/>
                          <a:ea typeface="Exo"/>
                          <a:cs typeface="Exo"/>
                          <a:sym typeface="Exo"/>
                        </a:rPr>
                        <a:t>with virtual reality glasses a 3D experience is created. It is used in industrial applications, marketing and properties</a:t>
                      </a:r>
                      <a:endParaRPr>
                        <a:solidFill>
                          <a:schemeClr val="dk1"/>
                        </a:solidFill>
                        <a:latin typeface="Exo"/>
                        <a:ea typeface="Exo"/>
                        <a:cs typeface="Exo"/>
                        <a:sym typeface="Ex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58"/>
          <p:cNvSpPr txBox="1"/>
          <p:nvPr>
            <p:ph idx="1" type="subTitle"/>
          </p:nvPr>
        </p:nvSpPr>
        <p:spPr>
          <a:xfrm>
            <a:off x="2223600" y="1439125"/>
            <a:ext cx="4696800" cy="39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687" name="Google Shape;687;p58"/>
          <p:cNvSpPr txBox="1"/>
          <p:nvPr>
            <p:ph type="title"/>
          </p:nvPr>
        </p:nvSpPr>
        <p:spPr>
          <a:xfrm>
            <a:off x="2223600" y="776875"/>
            <a:ext cx="4696800" cy="66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a:t>
            </a:r>
            <a:r>
              <a:rPr lang="en"/>
              <a:t>5</a:t>
            </a:r>
            <a:r>
              <a:rPr lang="en"/>
              <a:t>m 23s</a:t>
            </a:r>
            <a:endParaRPr/>
          </a:p>
        </p:txBody>
      </p:sp>
      <p:sp>
        <p:nvSpPr>
          <p:cNvPr id="688" name="Google Shape;688;p58"/>
          <p:cNvSpPr txBox="1"/>
          <p:nvPr>
            <p:ph idx="2" type="title"/>
          </p:nvPr>
        </p:nvSpPr>
        <p:spPr>
          <a:xfrm>
            <a:off x="2223600" y="2060802"/>
            <a:ext cx="4696800" cy="66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689" name="Google Shape;689;p58"/>
          <p:cNvSpPr txBox="1"/>
          <p:nvPr>
            <p:ph idx="3" type="subTitle"/>
          </p:nvPr>
        </p:nvSpPr>
        <p:spPr>
          <a:xfrm>
            <a:off x="2223600" y="2723200"/>
            <a:ext cx="4696800" cy="39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690" name="Google Shape;690;p58"/>
          <p:cNvSpPr txBox="1"/>
          <p:nvPr>
            <p:ph idx="4" type="title"/>
          </p:nvPr>
        </p:nvSpPr>
        <p:spPr>
          <a:xfrm>
            <a:off x="2223600" y="3344724"/>
            <a:ext cx="4696800" cy="6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691" name="Google Shape;691;p58"/>
          <p:cNvSpPr txBox="1"/>
          <p:nvPr>
            <p:ph idx="5" type="subTitle"/>
          </p:nvPr>
        </p:nvSpPr>
        <p:spPr>
          <a:xfrm>
            <a:off x="2223600" y="4043075"/>
            <a:ext cx="4696800" cy="39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59"/>
          <p:cNvSpPr txBox="1"/>
          <p:nvPr>
            <p:ph idx="1" type="subTitle"/>
          </p:nvPr>
        </p:nvSpPr>
        <p:spPr>
          <a:xfrm>
            <a:off x="732501" y="4101972"/>
            <a:ext cx="2388000" cy="4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697" name="Google Shape;697;p59"/>
          <p:cNvSpPr txBox="1"/>
          <p:nvPr>
            <p:ph idx="2" type="subTitle"/>
          </p:nvPr>
        </p:nvSpPr>
        <p:spPr>
          <a:xfrm>
            <a:off x="732501" y="3697759"/>
            <a:ext cx="23880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Mixed reality</a:t>
            </a:r>
            <a:endParaRPr/>
          </a:p>
        </p:txBody>
      </p:sp>
      <p:sp>
        <p:nvSpPr>
          <p:cNvPr id="698" name="Google Shape;698;p59"/>
          <p:cNvSpPr txBox="1"/>
          <p:nvPr>
            <p:ph idx="4" type="subTitle"/>
          </p:nvPr>
        </p:nvSpPr>
        <p:spPr>
          <a:xfrm>
            <a:off x="3384250" y="4096122"/>
            <a:ext cx="2388000" cy="47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699" name="Google Shape;699;p59"/>
          <p:cNvSpPr txBox="1"/>
          <p:nvPr>
            <p:ph idx="5" type="subTitle"/>
          </p:nvPr>
        </p:nvSpPr>
        <p:spPr>
          <a:xfrm>
            <a:off x="3384250" y="3697759"/>
            <a:ext cx="23880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Augmented </a:t>
            </a:r>
            <a:endParaRPr/>
          </a:p>
        </p:txBody>
      </p:sp>
      <p:sp>
        <p:nvSpPr>
          <p:cNvPr id="700" name="Google Shape;700;p59"/>
          <p:cNvSpPr txBox="1"/>
          <p:nvPr>
            <p:ph idx="7" type="subTitle"/>
          </p:nvPr>
        </p:nvSpPr>
        <p:spPr>
          <a:xfrm>
            <a:off x="6036000" y="4096122"/>
            <a:ext cx="2388000" cy="47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701" name="Google Shape;701;p59"/>
          <p:cNvSpPr txBox="1"/>
          <p:nvPr>
            <p:ph idx="8" type="subTitle"/>
          </p:nvPr>
        </p:nvSpPr>
        <p:spPr>
          <a:xfrm>
            <a:off x="6036000" y="3697759"/>
            <a:ext cx="23880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reality</a:t>
            </a:r>
            <a:endParaRPr/>
          </a:p>
        </p:txBody>
      </p:sp>
      <p:sp>
        <p:nvSpPr>
          <p:cNvPr id="702" name="Google Shape;702;p59"/>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pe</a:t>
            </a:r>
            <a:r>
              <a:rPr lang="en"/>
              <a:t>rcentages</a:t>
            </a:r>
            <a:endParaRPr/>
          </a:p>
        </p:txBody>
      </p:sp>
      <p:sp>
        <p:nvSpPr>
          <p:cNvPr id="703" name="Google Shape;703;p59"/>
          <p:cNvSpPr txBox="1"/>
          <p:nvPr>
            <p:ph idx="3" type="title"/>
          </p:nvPr>
        </p:nvSpPr>
        <p:spPr>
          <a:xfrm>
            <a:off x="3818050" y="3065881"/>
            <a:ext cx="1520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704" name="Google Shape;704;p59"/>
          <p:cNvSpPr txBox="1"/>
          <p:nvPr>
            <p:ph idx="6" type="title"/>
          </p:nvPr>
        </p:nvSpPr>
        <p:spPr>
          <a:xfrm>
            <a:off x="6469800" y="3065881"/>
            <a:ext cx="1520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45%</a:t>
            </a:r>
            <a:endParaRPr/>
          </a:p>
        </p:txBody>
      </p:sp>
      <p:sp>
        <p:nvSpPr>
          <p:cNvPr id="705" name="Google Shape;705;p59"/>
          <p:cNvSpPr txBox="1"/>
          <p:nvPr>
            <p:ph type="title"/>
          </p:nvPr>
        </p:nvSpPr>
        <p:spPr>
          <a:xfrm>
            <a:off x="1166301" y="3065881"/>
            <a:ext cx="1520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706" name="Google Shape;706;p59"/>
          <p:cNvSpPr/>
          <p:nvPr/>
        </p:nvSpPr>
        <p:spPr>
          <a:xfrm>
            <a:off x="6645000" y="1607300"/>
            <a:ext cx="1170000" cy="117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9"/>
          <p:cNvSpPr/>
          <p:nvPr/>
        </p:nvSpPr>
        <p:spPr>
          <a:xfrm flipH="1">
            <a:off x="6317250" y="1279550"/>
            <a:ext cx="1825500" cy="1825500"/>
          </a:xfrm>
          <a:prstGeom prst="pie">
            <a:avLst>
              <a:gd fmla="val 7178107" name="adj1"/>
              <a:gd fmla="val 1620000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9"/>
          <p:cNvSpPr/>
          <p:nvPr/>
        </p:nvSpPr>
        <p:spPr>
          <a:xfrm>
            <a:off x="3993250" y="1607300"/>
            <a:ext cx="1170000" cy="117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9"/>
          <p:cNvSpPr/>
          <p:nvPr/>
        </p:nvSpPr>
        <p:spPr>
          <a:xfrm flipH="1">
            <a:off x="3665500" y="1279550"/>
            <a:ext cx="1825500" cy="1825500"/>
          </a:xfrm>
          <a:prstGeom prst="pie">
            <a:avLst>
              <a:gd fmla="val 8784985" name="adj1"/>
              <a:gd fmla="val 1620000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9"/>
          <p:cNvSpPr/>
          <p:nvPr/>
        </p:nvSpPr>
        <p:spPr>
          <a:xfrm>
            <a:off x="1341501" y="1607300"/>
            <a:ext cx="1170000" cy="1170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9"/>
          <p:cNvSpPr/>
          <p:nvPr/>
        </p:nvSpPr>
        <p:spPr>
          <a:xfrm flipH="1">
            <a:off x="1013751" y="1279550"/>
            <a:ext cx="1825500" cy="1825500"/>
          </a:xfrm>
          <a:prstGeom prst="pie">
            <a:avLst>
              <a:gd fmla="val 10790417" name="adj1"/>
              <a:gd fmla="val 1620000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717" name="Google Shape;717;p60"/>
          <p:cNvSpPr txBox="1"/>
          <p:nvPr>
            <p:ph idx="1" type="subTitle"/>
          </p:nvPr>
        </p:nvSpPr>
        <p:spPr>
          <a:xfrm>
            <a:off x="5260133" y="3788071"/>
            <a:ext cx="25839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718" name="Google Shape;718;p60"/>
          <p:cNvSpPr txBox="1"/>
          <p:nvPr>
            <p:ph idx="4" type="subTitle"/>
          </p:nvPr>
        </p:nvSpPr>
        <p:spPr>
          <a:xfrm>
            <a:off x="5260267" y="2008192"/>
            <a:ext cx="25839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719" name="Google Shape;719;p60"/>
          <p:cNvSpPr txBox="1"/>
          <p:nvPr>
            <p:ph idx="2" type="title"/>
          </p:nvPr>
        </p:nvSpPr>
        <p:spPr>
          <a:xfrm>
            <a:off x="5260181" y="1603958"/>
            <a:ext cx="2583900" cy="39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Clint Jimmy</a:t>
            </a:r>
            <a:endParaRPr/>
          </a:p>
        </p:txBody>
      </p:sp>
      <p:sp>
        <p:nvSpPr>
          <p:cNvPr id="720" name="Google Shape;720;p60"/>
          <p:cNvSpPr txBox="1"/>
          <p:nvPr>
            <p:ph idx="3" type="title"/>
          </p:nvPr>
        </p:nvSpPr>
        <p:spPr>
          <a:xfrm>
            <a:off x="5260216" y="3383837"/>
            <a:ext cx="2583900" cy="39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Laurel Doe</a:t>
            </a:r>
            <a:endParaRPr/>
          </a:p>
        </p:txBody>
      </p:sp>
      <p:pic>
        <p:nvPicPr>
          <p:cNvPr id="721" name="Google Shape;721;p60"/>
          <p:cNvPicPr preferRelativeResize="0"/>
          <p:nvPr/>
        </p:nvPicPr>
        <p:blipFill rotWithShape="1">
          <a:blip r:embed="rId3">
            <a:alphaModFix/>
          </a:blip>
          <a:srcRect b="37141" l="0" r="0" t="11495"/>
          <a:stretch/>
        </p:blipFill>
        <p:spPr>
          <a:xfrm>
            <a:off x="1306608" y="1262036"/>
            <a:ext cx="3802500" cy="1562100"/>
          </a:xfrm>
          <a:prstGeom prst="roundRect">
            <a:avLst>
              <a:gd fmla="val 17902" name="adj"/>
            </a:avLst>
          </a:prstGeom>
          <a:noFill/>
          <a:ln>
            <a:noFill/>
          </a:ln>
        </p:spPr>
      </p:pic>
      <p:pic>
        <p:nvPicPr>
          <p:cNvPr id="722" name="Google Shape;722;p60"/>
          <p:cNvPicPr preferRelativeResize="0"/>
          <p:nvPr/>
        </p:nvPicPr>
        <p:blipFill rotWithShape="1">
          <a:blip r:embed="rId4">
            <a:alphaModFix/>
          </a:blip>
          <a:srcRect b="33875" l="0" r="0" t="4487"/>
          <a:stretch/>
        </p:blipFill>
        <p:spPr>
          <a:xfrm flipH="1">
            <a:off x="1299825" y="3041898"/>
            <a:ext cx="3802500" cy="1562100"/>
          </a:xfrm>
          <a:prstGeom prst="roundRect">
            <a:avLst>
              <a:gd fmla="val 17902" name="adj"/>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61"/>
          <p:cNvSpPr txBox="1"/>
          <p:nvPr/>
        </p:nvSpPr>
        <p:spPr>
          <a:xfrm flipH="1">
            <a:off x="6287577" y="3648550"/>
            <a:ext cx="21432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500">
                <a:solidFill>
                  <a:schemeClr val="dk1"/>
                </a:solidFill>
                <a:latin typeface="Ubuntu"/>
                <a:ea typeface="Ubuntu"/>
                <a:cs typeface="Ubuntu"/>
                <a:sym typeface="Ubuntu"/>
              </a:rPr>
              <a:t>Office C</a:t>
            </a:r>
            <a:endParaRPr b="1" sz="2500">
              <a:solidFill>
                <a:schemeClr val="dk1"/>
              </a:solidFill>
              <a:latin typeface="Ubuntu"/>
              <a:ea typeface="Ubuntu"/>
              <a:cs typeface="Ubuntu"/>
              <a:sym typeface="Ubuntu"/>
            </a:endParaRPr>
          </a:p>
        </p:txBody>
      </p:sp>
      <p:sp>
        <p:nvSpPr>
          <p:cNvPr id="728" name="Google Shape;728;p61"/>
          <p:cNvSpPr txBox="1"/>
          <p:nvPr/>
        </p:nvSpPr>
        <p:spPr>
          <a:xfrm flipH="1">
            <a:off x="714150" y="3648550"/>
            <a:ext cx="21432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500">
                <a:solidFill>
                  <a:schemeClr val="dk1"/>
                </a:solidFill>
                <a:latin typeface="Ubuntu"/>
                <a:ea typeface="Ubuntu"/>
                <a:cs typeface="Ubuntu"/>
                <a:sym typeface="Ubuntu"/>
              </a:rPr>
              <a:t>Office A</a:t>
            </a:r>
            <a:endParaRPr b="1" sz="2500">
              <a:solidFill>
                <a:schemeClr val="dk1"/>
              </a:solidFill>
              <a:latin typeface="Ubuntu"/>
              <a:ea typeface="Ubuntu"/>
              <a:cs typeface="Ubuntu"/>
              <a:sym typeface="Ubuntu"/>
            </a:endParaRPr>
          </a:p>
        </p:txBody>
      </p:sp>
      <p:sp>
        <p:nvSpPr>
          <p:cNvPr id="729" name="Google Shape;729;p61"/>
          <p:cNvSpPr txBox="1"/>
          <p:nvPr/>
        </p:nvSpPr>
        <p:spPr>
          <a:xfrm flipH="1">
            <a:off x="3500399" y="3648550"/>
            <a:ext cx="21432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500">
                <a:solidFill>
                  <a:schemeClr val="dk1"/>
                </a:solidFill>
                <a:latin typeface="Ubuntu"/>
                <a:ea typeface="Ubuntu"/>
                <a:cs typeface="Ubuntu"/>
                <a:sym typeface="Ubuntu"/>
              </a:rPr>
              <a:t>Office B</a:t>
            </a:r>
            <a:endParaRPr b="1" sz="2500">
              <a:solidFill>
                <a:schemeClr val="dk1"/>
              </a:solidFill>
              <a:latin typeface="Ubuntu"/>
              <a:ea typeface="Ubuntu"/>
              <a:cs typeface="Ubuntu"/>
              <a:sym typeface="Ubuntu"/>
            </a:endParaRPr>
          </a:p>
        </p:txBody>
      </p:sp>
      <p:sp>
        <p:nvSpPr>
          <p:cNvPr id="730" name="Google Shape;730;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virtual offices</a:t>
            </a:r>
            <a:endParaRPr/>
          </a:p>
        </p:txBody>
      </p:sp>
      <p:sp>
        <p:nvSpPr>
          <p:cNvPr id="731" name="Google Shape;731;p61"/>
          <p:cNvSpPr txBox="1"/>
          <p:nvPr/>
        </p:nvSpPr>
        <p:spPr>
          <a:xfrm flipH="1">
            <a:off x="6287562" y="4039063"/>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sp>
        <p:nvSpPr>
          <p:cNvPr id="732" name="Google Shape;732;p61"/>
          <p:cNvSpPr txBox="1"/>
          <p:nvPr/>
        </p:nvSpPr>
        <p:spPr>
          <a:xfrm flipH="1">
            <a:off x="714146" y="4039064"/>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Exo"/>
                <a:ea typeface="Exo"/>
                <a:cs typeface="Exo"/>
                <a:sym typeface="Exo"/>
              </a:rPr>
              <a:t>Despite being red, Mars is a very cold place</a:t>
            </a:r>
            <a:endParaRPr>
              <a:solidFill>
                <a:schemeClr val="dk1"/>
              </a:solidFill>
              <a:latin typeface="Exo"/>
              <a:ea typeface="Exo"/>
              <a:cs typeface="Exo"/>
              <a:sym typeface="Exo"/>
            </a:endParaRPr>
          </a:p>
        </p:txBody>
      </p:sp>
      <p:sp>
        <p:nvSpPr>
          <p:cNvPr id="733" name="Google Shape;733;p61"/>
          <p:cNvSpPr txBox="1"/>
          <p:nvPr/>
        </p:nvSpPr>
        <p:spPr>
          <a:xfrm flipH="1">
            <a:off x="3500403" y="4039065"/>
            <a:ext cx="21432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grpSp>
        <p:nvGrpSpPr>
          <p:cNvPr id="734" name="Google Shape;734;p61"/>
          <p:cNvGrpSpPr/>
          <p:nvPr/>
        </p:nvGrpSpPr>
        <p:grpSpPr>
          <a:xfrm>
            <a:off x="2283781" y="1205270"/>
            <a:ext cx="4576437" cy="2437655"/>
            <a:chOff x="233350" y="949250"/>
            <a:chExt cx="7137300" cy="3802300"/>
          </a:xfrm>
        </p:grpSpPr>
        <p:sp>
          <p:nvSpPr>
            <p:cNvPr id="735" name="Google Shape;735;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 name="Google Shape;786;p61"/>
          <p:cNvSpPr/>
          <p:nvPr/>
        </p:nvSpPr>
        <p:spPr>
          <a:xfrm>
            <a:off x="770876" y="3705150"/>
            <a:ext cx="272400" cy="271800"/>
          </a:xfrm>
          <a:prstGeom prst="diamond">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1"/>
          <p:cNvSpPr/>
          <p:nvPr/>
        </p:nvSpPr>
        <p:spPr>
          <a:xfrm>
            <a:off x="3557551" y="3705118"/>
            <a:ext cx="272400" cy="271800"/>
          </a:xfrm>
          <a:prstGeom prst="diamond">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1"/>
          <p:cNvSpPr/>
          <p:nvPr/>
        </p:nvSpPr>
        <p:spPr>
          <a:xfrm>
            <a:off x="6343338" y="3705118"/>
            <a:ext cx="272400" cy="271800"/>
          </a:xfrm>
          <a:prstGeom prst="diamond">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1"/>
          <p:cNvSpPr/>
          <p:nvPr/>
        </p:nvSpPr>
        <p:spPr>
          <a:xfrm>
            <a:off x="2754166" y="1550675"/>
            <a:ext cx="385800" cy="3849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1"/>
          <p:cNvSpPr/>
          <p:nvPr/>
        </p:nvSpPr>
        <p:spPr>
          <a:xfrm>
            <a:off x="4248303" y="2089625"/>
            <a:ext cx="385800" cy="384900"/>
          </a:xfrm>
          <a:prstGeom prst="diamond">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1"/>
          <p:cNvSpPr/>
          <p:nvPr/>
        </p:nvSpPr>
        <p:spPr>
          <a:xfrm>
            <a:off x="5587491" y="1450225"/>
            <a:ext cx="385800" cy="384900"/>
          </a:xfrm>
          <a:prstGeom prst="diamond">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cxnSp>
        <p:nvCxnSpPr>
          <p:cNvPr id="796" name="Google Shape;796;p62"/>
          <p:cNvCxnSpPr/>
          <p:nvPr/>
        </p:nvCxnSpPr>
        <p:spPr>
          <a:xfrm>
            <a:off x="0" y="2896809"/>
            <a:ext cx="9181500" cy="0"/>
          </a:xfrm>
          <a:prstGeom prst="straightConnector1">
            <a:avLst/>
          </a:prstGeom>
          <a:noFill/>
          <a:ln cap="flat" cmpd="sng" w="9525">
            <a:solidFill>
              <a:schemeClr val="dk1"/>
            </a:solidFill>
            <a:prstDash val="solid"/>
            <a:round/>
            <a:headEnd len="med" w="med" type="none"/>
            <a:tailEnd len="med" w="med" type="none"/>
          </a:ln>
        </p:spPr>
      </p:cxnSp>
      <p:sp>
        <p:nvSpPr>
          <p:cNvPr id="797" name="Google Shape;797;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trends timeline</a:t>
            </a:r>
            <a:endParaRPr/>
          </a:p>
        </p:txBody>
      </p:sp>
      <p:sp>
        <p:nvSpPr>
          <p:cNvPr id="798" name="Google Shape;798;p62"/>
          <p:cNvSpPr/>
          <p:nvPr/>
        </p:nvSpPr>
        <p:spPr>
          <a:xfrm>
            <a:off x="6859250" y="2393859"/>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2"/>
          <p:cNvSpPr txBox="1"/>
          <p:nvPr/>
        </p:nvSpPr>
        <p:spPr>
          <a:xfrm flipH="1">
            <a:off x="6291800" y="3515827"/>
            <a:ext cx="21432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Phones</a:t>
            </a:r>
            <a:endParaRPr b="1" sz="2500">
              <a:solidFill>
                <a:schemeClr val="dk1"/>
              </a:solidFill>
              <a:latin typeface="Ubuntu"/>
              <a:ea typeface="Ubuntu"/>
              <a:cs typeface="Ubuntu"/>
              <a:sym typeface="Ubuntu"/>
            </a:endParaRPr>
          </a:p>
        </p:txBody>
      </p:sp>
      <p:sp>
        <p:nvSpPr>
          <p:cNvPr id="800" name="Google Shape;800;p62"/>
          <p:cNvSpPr txBox="1"/>
          <p:nvPr/>
        </p:nvSpPr>
        <p:spPr>
          <a:xfrm flipH="1">
            <a:off x="6291800" y="3896017"/>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Jupiter is the biggest planet of them all</a:t>
            </a:r>
            <a:endParaRPr>
              <a:solidFill>
                <a:schemeClr val="dk1"/>
              </a:solidFill>
              <a:latin typeface="Exo"/>
              <a:ea typeface="Exo"/>
              <a:cs typeface="Exo"/>
              <a:sym typeface="Exo"/>
            </a:endParaRPr>
          </a:p>
        </p:txBody>
      </p:sp>
      <p:grpSp>
        <p:nvGrpSpPr>
          <p:cNvPr id="801" name="Google Shape;801;p62"/>
          <p:cNvGrpSpPr/>
          <p:nvPr/>
        </p:nvGrpSpPr>
        <p:grpSpPr>
          <a:xfrm>
            <a:off x="7263429" y="2720412"/>
            <a:ext cx="199942" cy="352793"/>
            <a:chOff x="7192324" y="3650900"/>
            <a:chExt cx="199942" cy="352793"/>
          </a:xfrm>
        </p:grpSpPr>
        <p:sp>
          <p:nvSpPr>
            <p:cNvPr id="802" name="Google Shape;802;p62"/>
            <p:cNvSpPr/>
            <p:nvPr/>
          </p:nvSpPr>
          <p:spPr>
            <a:xfrm>
              <a:off x="7264246" y="3794873"/>
              <a:ext cx="56200" cy="26118"/>
            </a:xfrm>
            <a:custGeom>
              <a:rect b="b" l="l" r="r" t="t"/>
              <a:pathLst>
                <a:path extrusionOk="0" h="1015" w="2184">
                  <a:moveTo>
                    <a:pt x="1090" y="1"/>
                  </a:moveTo>
                  <a:lnTo>
                    <a:pt x="1" y="477"/>
                  </a:lnTo>
                  <a:lnTo>
                    <a:pt x="1095" y="1015"/>
                  </a:lnTo>
                  <a:lnTo>
                    <a:pt x="2184" y="501"/>
                  </a:lnTo>
                  <a:lnTo>
                    <a:pt x="1085" y="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03" name="Google Shape;803;p62"/>
            <p:cNvSpPr/>
            <p:nvPr/>
          </p:nvSpPr>
          <p:spPr>
            <a:xfrm>
              <a:off x="7249090" y="3824106"/>
              <a:ext cx="32269" cy="49947"/>
            </a:xfrm>
            <a:custGeom>
              <a:rect b="b" l="l" r="r" t="t"/>
              <a:pathLst>
                <a:path extrusionOk="0" h="1941" w="1254">
                  <a:moveTo>
                    <a:pt x="1" y="0"/>
                  </a:moveTo>
                  <a:lnTo>
                    <a:pt x="1" y="1384"/>
                  </a:lnTo>
                  <a:lnTo>
                    <a:pt x="1254" y="1940"/>
                  </a:lnTo>
                  <a:lnTo>
                    <a:pt x="1254" y="61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04" name="Google Shape;804;p62"/>
            <p:cNvSpPr/>
            <p:nvPr/>
          </p:nvSpPr>
          <p:spPr>
            <a:xfrm>
              <a:off x="7303231" y="3824826"/>
              <a:ext cx="32371" cy="49226"/>
            </a:xfrm>
            <a:custGeom>
              <a:rect b="b" l="l" r="r" t="t"/>
              <a:pathLst>
                <a:path extrusionOk="0" h="1913" w="1258">
                  <a:moveTo>
                    <a:pt x="1258" y="0"/>
                  </a:moveTo>
                  <a:lnTo>
                    <a:pt x="0" y="594"/>
                  </a:lnTo>
                  <a:lnTo>
                    <a:pt x="0" y="1912"/>
                  </a:lnTo>
                  <a:lnTo>
                    <a:pt x="1258" y="1356"/>
                  </a:lnTo>
                  <a:lnTo>
                    <a:pt x="1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05" name="Google Shape;805;p62"/>
            <p:cNvSpPr/>
            <p:nvPr/>
          </p:nvSpPr>
          <p:spPr>
            <a:xfrm>
              <a:off x="7192324" y="3650900"/>
              <a:ext cx="199942" cy="352793"/>
            </a:xfrm>
            <a:custGeom>
              <a:rect b="b" l="l" r="r" t="t"/>
              <a:pathLst>
                <a:path extrusionOk="0" h="13710" w="7770">
                  <a:moveTo>
                    <a:pt x="4595" y="1258"/>
                  </a:moveTo>
                  <a:cubicBezTo>
                    <a:pt x="4829" y="1258"/>
                    <a:pt x="5021" y="1450"/>
                    <a:pt x="5021" y="1688"/>
                  </a:cubicBezTo>
                  <a:cubicBezTo>
                    <a:pt x="5021" y="1922"/>
                    <a:pt x="4829" y="2113"/>
                    <a:pt x="4595" y="2113"/>
                  </a:cubicBezTo>
                  <a:lnTo>
                    <a:pt x="3160" y="2113"/>
                  </a:lnTo>
                  <a:cubicBezTo>
                    <a:pt x="2927" y="2113"/>
                    <a:pt x="2735" y="1922"/>
                    <a:pt x="2735" y="1688"/>
                  </a:cubicBezTo>
                  <a:cubicBezTo>
                    <a:pt x="2735" y="1450"/>
                    <a:pt x="2927" y="1258"/>
                    <a:pt x="3160" y="1258"/>
                  </a:cubicBezTo>
                  <a:close/>
                  <a:moveTo>
                    <a:pt x="3884" y="4703"/>
                  </a:moveTo>
                  <a:cubicBezTo>
                    <a:pt x="3944" y="4703"/>
                    <a:pt x="4005" y="4716"/>
                    <a:pt x="4062" y="4740"/>
                  </a:cubicBezTo>
                  <a:lnTo>
                    <a:pt x="6171" y="5694"/>
                  </a:lnTo>
                  <a:cubicBezTo>
                    <a:pt x="6306" y="5759"/>
                    <a:pt x="6423" y="5899"/>
                    <a:pt x="6423" y="6086"/>
                  </a:cubicBezTo>
                  <a:lnTo>
                    <a:pt x="6423" y="8391"/>
                  </a:lnTo>
                  <a:cubicBezTo>
                    <a:pt x="6423" y="8559"/>
                    <a:pt x="6325" y="8713"/>
                    <a:pt x="6171" y="8779"/>
                  </a:cubicBezTo>
                  <a:lnTo>
                    <a:pt x="4058" y="9718"/>
                  </a:lnTo>
                  <a:cubicBezTo>
                    <a:pt x="4012" y="9737"/>
                    <a:pt x="3950" y="9756"/>
                    <a:pt x="3880" y="9756"/>
                  </a:cubicBezTo>
                  <a:cubicBezTo>
                    <a:pt x="3828" y="9756"/>
                    <a:pt x="3771" y="9746"/>
                    <a:pt x="3712" y="9718"/>
                  </a:cubicBezTo>
                  <a:lnTo>
                    <a:pt x="1604" y="8779"/>
                  </a:lnTo>
                  <a:cubicBezTo>
                    <a:pt x="1450" y="8713"/>
                    <a:pt x="1352" y="8559"/>
                    <a:pt x="1352" y="8391"/>
                  </a:cubicBezTo>
                  <a:lnTo>
                    <a:pt x="1352" y="6049"/>
                  </a:lnTo>
                  <a:cubicBezTo>
                    <a:pt x="1352" y="5904"/>
                    <a:pt x="1436" y="5731"/>
                    <a:pt x="1609" y="5661"/>
                  </a:cubicBezTo>
                  <a:lnTo>
                    <a:pt x="3717" y="4740"/>
                  </a:lnTo>
                  <a:cubicBezTo>
                    <a:pt x="3769" y="4715"/>
                    <a:pt x="3826" y="4703"/>
                    <a:pt x="3884" y="4703"/>
                  </a:cubicBezTo>
                  <a:close/>
                  <a:moveTo>
                    <a:pt x="3876" y="11578"/>
                  </a:moveTo>
                  <a:cubicBezTo>
                    <a:pt x="4114" y="11578"/>
                    <a:pt x="4306" y="11770"/>
                    <a:pt x="4306" y="12004"/>
                  </a:cubicBezTo>
                  <a:cubicBezTo>
                    <a:pt x="4306" y="12242"/>
                    <a:pt x="4114" y="12434"/>
                    <a:pt x="3876" y="12434"/>
                  </a:cubicBezTo>
                  <a:cubicBezTo>
                    <a:pt x="3642" y="12434"/>
                    <a:pt x="3446" y="12242"/>
                    <a:pt x="3446" y="12004"/>
                  </a:cubicBezTo>
                  <a:cubicBezTo>
                    <a:pt x="3446" y="11770"/>
                    <a:pt x="3642" y="11578"/>
                    <a:pt x="3876" y="11578"/>
                  </a:cubicBezTo>
                  <a:close/>
                  <a:moveTo>
                    <a:pt x="865" y="1"/>
                  </a:moveTo>
                  <a:cubicBezTo>
                    <a:pt x="389" y="1"/>
                    <a:pt x="1" y="389"/>
                    <a:pt x="1" y="865"/>
                  </a:cubicBezTo>
                  <a:lnTo>
                    <a:pt x="1" y="12850"/>
                  </a:lnTo>
                  <a:cubicBezTo>
                    <a:pt x="1" y="13322"/>
                    <a:pt x="389" y="13710"/>
                    <a:pt x="865" y="13710"/>
                  </a:cubicBezTo>
                  <a:lnTo>
                    <a:pt x="6909" y="13710"/>
                  </a:lnTo>
                  <a:cubicBezTo>
                    <a:pt x="7386" y="13710"/>
                    <a:pt x="7769" y="13322"/>
                    <a:pt x="7769" y="12850"/>
                  </a:cubicBezTo>
                  <a:lnTo>
                    <a:pt x="7769" y="865"/>
                  </a:lnTo>
                  <a:cubicBezTo>
                    <a:pt x="7769" y="389"/>
                    <a:pt x="7386" y="1"/>
                    <a:pt x="6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806" name="Google Shape;806;p62"/>
          <p:cNvSpPr/>
          <p:nvPr/>
        </p:nvSpPr>
        <p:spPr>
          <a:xfrm>
            <a:off x="5463550" y="2393859"/>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2"/>
          <p:cNvSpPr txBox="1"/>
          <p:nvPr/>
        </p:nvSpPr>
        <p:spPr>
          <a:xfrm flipH="1">
            <a:off x="4896100" y="1839568"/>
            <a:ext cx="21432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Glasses</a:t>
            </a:r>
            <a:endParaRPr b="1" sz="2500">
              <a:solidFill>
                <a:schemeClr val="dk1"/>
              </a:solidFill>
              <a:latin typeface="Ubuntu"/>
              <a:ea typeface="Ubuntu"/>
              <a:cs typeface="Ubuntu"/>
              <a:sym typeface="Ubuntu"/>
            </a:endParaRPr>
          </a:p>
        </p:txBody>
      </p:sp>
      <p:sp>
        <p:nvSpPr>
          <p:cNvPr id="808" name="Google Shape;808;p62"/>
          <p:cNvSpPr txBox="1"/>
          <p:nvPr/>
        </p:nvSpPr>
        <p:spPr>
          <a:xfrm flipH="1">
            <a:off x="4896101" y="1263072"/>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Despite being red, Mars is a very cold place</a:t>
            </a:r>
            <a:endParaRPr>
              <a:solidFill>
                <a:schemeClr val="dk1"/>
              </a:solidFill>
              <a:latin typeface="Exo"/>
              <a:ea typeface="Exo"/>
              <a:cs typeface="Exo"/>
              <a:sym typeface="Exo"/>
            </a:endParaRPr>
          </a:p>
        </p:txBody>
      </p:sp>
      <p:grpSp>
        <p:nvGrpSpPr>
          <p:cNvPr id="809" name="Google Shape;809;p62"/>
          <p:cNvGrpSpPr/>
          <p:nvPr/>
        </p:nvGrpSpPr>
        <p:grpSpPr>
          <a:xfrm>
            <a:off x="5835795" y="2720412"/>
            <a:ext cx="263810" cy="352793"/>
            <a:chOff x="6399222" y="3650900"/>
            <a:chExt cx="263810" cy="352793"/>
          </a:xfrm>
        </p:grpSpPr>
        <p:sp>
          <p:nvSpPr>
            <p:cNvPr id="810" name="Google Shape;810;p62"/>
            <p:cNvSpPr/>
            <p:nvPr/>
          </p:nvSpPr>
          <p:spPr>
            <a:xfrm>
              <a:off x="6640748" y="3950272"/>
              <a:ext cx="22284" cy="53421"/>
            </a:xfrm>
            <a:custGeom>
              <a:rect b="b" l="l" r="r" t="t"/>
              <a:pathLst>
                <a:path extrusionOk="0" h="2076" w="866">
                  <a:moveTo>
                    <a:pt x="0" y="0"/>
                  </a:moveTo>
                  <a:lnTo>
                    <a:pt x="0" y="2076"/>
                  </a:lnTo>
                  <a:lnTo>
                    <a:pt x="515" y="2076"/>
                  </a:lnTo>
                  <a:cubicBezTo>
                    <a:pt x="716" y="2076"/>
                    <a:pt x="865" y="1884"/>
                    <a:pt x="818" y="1688"/>
                  </a:cubicBezTo>
                  <a:lnTo>
                    <a:pt x="580" y="706"/>
                  </a:lnTo>
                  <a:cubicBezTo>
                    <a:pt x="505" y="388"/>
                    <a:pt x="285" y="13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1" name="Google Shape;811;p62"/>
            <p:cNvSpPr/>
            <p:nvPr/>
          </p:nvSpPr>
          <p:spPr>
            <a:xfrm>
              <a:off x="6591315" y="3938718"/>
              <a:ext cx="28048" cy="64975"/>
            </a:xfrm>
            <a:custGeom>
              <a:rect b="b" l="l" r="r" t="t"/>
              <a:pathLst>
                <a:path extrusionOk="0" h="2525" w="1090">
                  <a:moveTo>
                    <a:pt x="0" y="1"/>
                  </a:moveTo>
                  <a:lnTo>
                    <a:pt x="0" y="2525"/>
                  </a:lnTo>
                  <a:lnTo>
                    <a:pt x="1089" y="2525"/>
                  </a:lnTo>
                  <a:lnTo>
                    <a:pt x="1089" y="2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2" name="Google Shape;812;p62"/>
            <p:cNvSpPr/>
            <p:nvPr/>
          </p:nvSpPr>
          <p:spPr>
            <a:xfrm>
              <a:off x="6472611" y="3752904"/>
              <a:ext cx="116568" cy="56431"/>
            </a:xfrm>
            <a:custGeom>
              <a:rect b="b" l="l" r="r" t="t"/>
              <a:pathLst>
                <a:path extrusionOk="0" h="2193" w="4530">
                  <a:moveTo>
                    <a:pt x="4361" y="0"/>
                  </a:moveTo>
                  <a:lnTo>
                    <a:pt x="168" y="5"/>
                  </a:lnTo>
                  <a:cubicBezTo>
                    <a:pt x="75" y="5"/>
                    <a:pt x="0" y="80"/>
                    <a:pt x="0" y="173"/>
                  </a:cubicBezTo>
                  <a:lnTo>
                    <a:pt x="0" y="1987"/>
                  </a:lnTo>
                  <a:cubicBezTo>
                    <a:pt x="0" y="2085"/>
                    <a:pt x="79" y="2164"/>
                    <a:pt x="173" y="2164"/>
                  </a:cubicBezTo>
                  <a:lnTo>
                    <a:pt x="1173" y="2178"/>
                  </a:lnTo>
                  <a:cubicBezTo>
                    <a:pt x="1262" y="2178"/>
                    <a:pt x="1337" y="2113"/>
                    <a:pt x="1351" y="2024"/>
                  </a:cubicBezTo>
                  <a:cubicBezTo>
                    <a:pt x="1407" y="1571"/>
                    <a:pt x="1790" y="1234"/>
                    <a:pt x="2244" y="1234"/>
                  </a:cubicBezTo>
                  <a:cubicBezTo>
                    <a:pt x="2702" y="1234"/>
                    <a:pt x="3085" y="1571"/>
                    <a:pt x="3141" y="2024"/>
                  </a:cubicBezTo>
                  <a:lnTo>
                    <a:pt x="3146" y="2080"/>
                  </a:lnTo>
                  <a:cubicBezTo>
                    <a:pt x="3155" y="2136"/>
                    <a:pt x="3206" y="2183"/>
                    <a:pt x="3263" y="2183"/>
                  </a:cubicBezTo>
                  <a:lnTo>
                    <a:pt x="4412" y="2192"/>
                  </a:lnTo>
                  <a:cubicBezTo>
                    <a:pt x="4454" y="2192"/>
                    <a:pt x="4478" y="2174"/>
                    <a:pt x="4496" y="2160"/>
                  </a:cubicBezTo>
                  <a:cubicBezTo>
                    <a:pt x="4510" y="2146"/>
                    <a:pt x="4529" y="2122"/>
                    <a:pt x="4529" y="2090"/>
                  </a:cubicBezTo>
                  <a:lnTo>
                    <a:pt x="4529" y="1071"/>
                  </a:lnTo>
                  <a:cubicBezTo>
                    <a:pt x="4529" y="1066"/>
                    <a:pt x="4529" y="1061"/>
                    <a:pt x="4529" y="1057"/>
                  </a:cubicBezTo>
                  <a:lnTo>
                    <a:pt x="4529" y="173"/>
                  </a:lnTo>
                  <a:cubicBezTo>
                    <a:pt x="4529" y="112"/>
                    <a:pt x="4501" y="70"/>
                    <a:pt x="4482" y="52"/>
                  </a:cubicBezTo>
                  <a:cubicBezTo>
                    <a:pt x="4464" y="33"/>
                    <a:pt x="4422"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3" name="Google Shape;813;p62"/>
            <p:cNvSpPr/>
            <p:nvPr/>
          </p:nvSpPr>
          <p:spPr>
            <a:xfrm>
              <a:off x="6476574" y="3805938"/>
              <a:ext cx="108257" cy="63765"/>
            </a:xfrm>
            <a:custGeom>
              <a:rect b="b" l="l" r="r" t="t"/>
              <a:pathLst>
                <a:path extrusionOk="0" h="2478" w="4207">
                  <a:moveTo>
                    <a:pt x="2090" y="1"/>
                  </a:moveTo>
                  <a:cubicBezTo>
                    <a:pt x="2052" y="1"/>
                    <a:pt x="2024" y="29"/>
                    <a:pt x="2019" y="66"/>
                  </a:cubicBezTo>
                  <a:cubicBezTo>
                    <a:pt x="1954" y="571"/>
                    <a:pt x="1529" y="945"/>
                    <a:pt x="1019" y="945"/>
                  </a:cubicBezTo>
                  <a:lnTo>
                    <a:pt x="1005" y="945"/>
                  </a:lnTo>
                  <a:lnTo>
                    <a:pt x="10" y="931"/>
                  </a:lnTo>
                  <a:lnTo>
                    <a:pt x="0" y="931"/>
                  </a:lnTo>
                  <a:cubicBezTo>
                    <a:pt x="332" y="1837"/>
                    <a:pt x="1155" y="2478"/>
                    <a:pt x="2108" y="2478"/>
                  </a:cubicBezTo>
                  <a:cubicBezTo>
                    <a:pt x="3057" y="2478"/>
                    <a:pt x="3870" y="1851"/>
                    <a:pt x="4207" y="963"/>
                  </a:cubicBezTo>
                  <a:lnTo>
                    <a:pt x="3104" y="949"/>
                  </a:lnTo>
                  <a:cubicBezTo>
                    <a:pt x="2627" y="945"/>
                    <a:pt x="2230" y="589"/>
                    <a:pt x="2169" y="122"/>
                  </a:cubicBezTo>
                  <a:lnTo>
                    <a:pt x="2164" y="66"/>
                  </a:lnTo>
                  <a:cubicBezTo>
                    <a:pt x="2160" y="29"/>
                    <a:pt x="2127" y="1"/>
                    <a:pt x="2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4" name="Google Shape;814;p62"/>
            <p:cNvSpPr/>
            <p:nvPr/>
          </p:nvSpPr>
          <p:spPr>
            <a:xfrm>
              <a:off x="6501226" y="3887974"/>
              <a:ext cx="56071" cy="33092"/>
            </a:xfrm>
            <a:custGeom>
              <a:rect b="b" l="l" r="r" t="t"/>
              <a:pathLst>
                <a:path extrusionOk="0" h="1286" w="2179">
                  <a:moveTo>
                    <a:pt x="323" y="0"/>
                  </a:moveTo>
                  <a:lnTo>
                    <a:pt x="71" y="767"/>
                  </a:lnTo>
                  <a:cubicBezTo>
                    <a:pt x="52" y="828"/>
                    <a:pt x="28" y="888"/>
                    <a:pt x="0" y="949"/>
                  </a:cubicBezTo>
                  <a:cubicBezTo>
                    <a:pt x="309" y="1164"/>
                    <a:pt x="674" y="1286"/>
                    <a:pt x="1061" y="1286"/>
                  </a:cubicBezTo>
                  <a:cubicBezTo>
                    <a:pt x="1473" y="1286"/>
                    <a:pt x="1861" y="1150"/>
                    <a:pt x="2179" y="902"/>
                  </a:cubicBezTo>
                  <a:cubicBezTo>
                    <a:pt x="2160" y="860"/>
                    <a:pt x="2146" y="818"/>
                    <a:pt x="2132" y="771"/>
                  </a:cubicBezTo>
                  <a:lnTo>
                    <a:pt x="1865" y="28"/>
                  </a:lnTo>
                  <a:cubicBezTo>
                    <a:pt x="1636" y="89"/>
                    <a:pt x="1398" y="117"/>
                    <a:pt x="1150" y="117"/>
                  </a:cubicBezTo>
                  <a:cubicBezTo>
                    <a:pt x="865" y="117"/>
                    <a:pt x="589" y="75"/>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5" name="Google Shape;815;p62"/>
            <p:cNvSpPr/>
            <p:nvPr/>
          </p:nvSpPr>
          <p:spPr>
            <a:xfrm>
              <a:off x="6410905" y="3650900"/>
              <a:ext cx="240702" cy="239132"/>
            </a:xfrm>
            <a:custGeom>
              <a:rect b="b" l="l" r="r" t="t"/>
              <a:pathLst>
                <a:path extrusionOk="0" h="9293" w="9354">
                  <a:moveTo>
                    <a:pt x="4679" y="1"/>
                  </a:moveTo>
                  <a:cubicBezTo>
                    <a:pt x="2099" y="1"/>
                    <a:pt x="0" y="2099"/>
                    <a:pt x="0" y="4675"/>
                  </a:cubicBezTo>
                  <a:lnTo>
                    <a:pt x="0" y="8853"/>
                  </a:lnTo>
                  <a:cubicBezTo>
                    <a:pt x="0" y="9082"/>
                    <a:pt x="187" y="9269"/>
                    <a:pt x="416" y="9269"/>
                  </a:cubicBezTo>
                  <a:lnTo>
                    <a:pt x="2945" y="9269"/>
                  </a:lnTo>
                  <a:lnTo>
                    <a:pt x="3076" y="8867"/>
                  </a:lnTo>
                  <a:cubicBezTo>
                    <a:pt x="1192" y="7568"/>
                    <a:pt x="1622" y="5941"/>
                    <a:pt x="1571" y="4137"/>
                  </a:cubicBezTo>
                  <a:cubicBezTo>
                    <a:pt x="1571" y="3586"/>
                    <a:pt x="2015" y="3142"/>
                    <a:pt x="2566" y="3137"/>
                  </a:cubicBezTo>
                  <a:lnTo>
                    <a:pt x="6759" y="3137"/>
                  </a:lnTo>
                  <a:cubicBezTo>
                    <a:pt x="7025" y="3137"/>
                    <a:pt x="7278" y="3240"/>
                    <a:pt x="7465" y="3431"/>
                  </a:cubicBezTo>
                  <a:cubicBezTo>
                    <a:pt x="7652" y="3618"/>
                    <a:pt x="7759" y="3871"/>
                    <a:pt x="7759" y="4137"/>
                  </a:cubicBezTo>
                  <a:lnTo>
                    <a:pt x="7759" y="6040"/>
                  </a:lnTo>
                  <a:cubicBezTo>
                    <a:pt x="7759" y="6049"/>
                    <a:pt x="7759" y="6063"/>
                    <a:pt x="7755" y="6072"/>
                  </a:cubicBezTo>
                  <a:cubicBezTo>
                    <a:pt x="7755" y="7306"/>
                    <a:pt x="7100" y="8377"/>
                    <a:pt x="6142" y="8933"/>
                  </a:cubicBezTo>
                  <a:lnTo>
                    <a:pt x="6273" y="9293"/>
                  </a:lnTo>
                  <a:lnTo>
                    <a:pt x="8937" y="9293"/>
                  </a:lnTo>
                  <a:cubicBezTo>
                    <a:pt x="9166" y="9293"/>
                    <a:pt x="9353" y="9110"/>
                    <a:pt x="9353" y="8881"/>
                  </a:cubicBezTo>
                  <a:lnTo>
                    <a:pt x="9353" y="4675"/>
                  </a:lnTo>
                  <a:cubicBezTo>
                    <a:pt x="9353" y="2099"/>
                    <a:pt x="7254" y="1"/>
                    <a:pt x="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6" name="Google Shape;816;p62"/>
            <p:cNvSpPr/>
            <p:nvPr/>
          </p:nvSpPr>
          <p:spPr>
            <a:xfrm>
              <a:off x="6492554" y="3932105"/>
              <a:ext cx="28048" cy="71588"/>
            </a:xfrm>
            <a:custGeom>
              <a:rect b="b" l="l" r="r" t="t"/>
              <a:pathLst>
                <a:path extrusionOk="0" h="2782" w="1090">
                  <a:moveTo>
                    <a:pt x="1" y="1"/>
                  </a:moveTo>
                  <a:lnTo>
                    <a:pt x="1" y="2782"/>
                  </a:lnTo>
                  <a:lnTo>
                    <a:pt x="1090" y="2782"/>
                  </a:lnTo>
                  <a:lnTo>
                    <a:pt x="1090" y="379"/>
                  </a:lnTo>
                  <a:cubicBezTo>
                    <a:pt x="702" y="337"/>
                    <a:pt x="328" y="20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7" name="Google Shape;817;p62"/>
            <p:cNvSpPr/>
            <p:nvPr/>
          </p:nvSpPr>
          <p:spPr>
            <a:xfrm>
              <a:off x="6443122" y="3938718"/>
              <a:ext cx="28048" cy="64975"/>
            </a:xfrm>
            <a:custGeom>
              <a:rect b="b" l="l" r="r" t="t"/>
              <a:pathLst>
                <a:path extrusionOk="0" h="2525" w="1090">
                  <a:moveTo>
                    <a:pt x="1090" y="1"/>
                  </a:moveTo>
                  <a:lnTo>
                    <a:pt x="1" y="290"/>
                  </a:lnTo>
                  <a:lnTo>
                    <a:pt x="1" y="2525"/>
                  </a:lnTo>
                  <a:lnTo>
                    <a:pt x="1090" y="252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8" name="Google Shape;818;p62"/>
            <p:cNvSpPr/>
            <p:nvPr/>
          </p:nvSpPr>
          <p:spPr>
            <a:xfrm>
              <a:off x="6541883" y="3928271"/>
              <a:ext cx="28177" cy="75422"/>
            </a:xfrm>
            <a:custGeom>
              <a:rect b="b" l="l" r="r" t="t"/>
              <a:pathLst>
                <a:path extrusionOk="0" h="2931" w="1095">
                  <a:moveTo>
                    <a:pt x="1094" y="0"/>
                  </a:moveTo>
                  <a:cubicBezTo>
                    <a:pt x="772" y="248"/>
                    <a:pt x="398" y="421"/>
                    <a:pt x="0" y="496"/>
                  </a:cubicBezTo>
                  <a:lnTo>
                    <a:pt x="0" y="2931"/>
                  </a:lnTo>
                  <a:lnTo>
                    <a:pt x="1094" y="2931"/>
                  </a:lnTo>
                  <a:lnTo>
                    <a:pt x="1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9" name="Google Shape;819;p62"/>
            <p:cNvSpPr/>
            <p:nvPr/>
          </p:nvSpPr>
          <p:spPr>
            <a:xfrm>
              <a:off x="6399222" y="3952073"/>
              <a:ext cx="22645" cy="51619"/>
            </a:xfrm>
            <a:custGeom>
              <a:rect b="b" l="l" r="r" t="t"/>
              <a:pathLst>
                <a:path extrusionOk="0" h="2006" w="880">
                  <a:moveTo>
                    <a:pt x="880" y="1"/>
                  </a:moveTo>
                  <a:cubicBezTo>
                    <a:pt x="552" y="122"/>
                    <a:pt x="309" y="402"/>
                    <a:pt x="235" y="744"/>
                  </a:cubicBezTo>
                  <a:lnTo>
                    <a:pt x="43" y="1622"/>
                  </a:lnTo>
                  <a:cubicBezTo>
                    <a:pt x="1" y="1819"/>
                    <a:pt x="150" y="2006"/>
                    <a:pt x="351" y="2006"/>
                  </a:cubicBezTo>
                  <a:lnTo>
                    <a:pt x="880" y="2006"/>
                  </a:lnTo>
                  <a:lnTo>
                    <a:pt x="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820" name="Google Shape;820;p62"/>
          <p:cNvSpPr/>
          <p:nvPr/>
        </p:nvSpPr>
        <p:spPr>
          <a:xfrm>
            <a:off x="4067850" y="2393859"/>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2"/>
          <p:cNvSpPr txBox="1"/>
          <p:nvPr/>
        </p:nvSpPr>
        <p:spPr>
          <a:xfrm flipH="1">
            <a:off x="3500400" y="3515827"/>
            <a:ext cx="21432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TV</a:t>
            </a:r>
            <a:endParaRPr b="1" sz="2500">
              <a:solidFill>
                <a:schemeClr val="dk1"/>
              </a:solidFill>
              <a:latin typeface="Ubuntu"/>
              <a:ea typeface="Ubuntu"/>
              <a:cs typeface="Ubuntu"/>
              <a:sym typeface="Ubuntu"/>
            </a:endParaRPr>
          </a:p>
        </p:txBody>
      </p:sp>
      <p:sp>
        <p:nvSpPr>
          <p:cNvPr id="822" name="Google Shape;822;p62"/>
          <p:cNvSpPr txBox="1"/>
          <p:nvPr/>
        </p:nvSpPr>
        <p:spPr>
          <a:xfrm flipH="1">
            <a:off x="3500401" y="3896017"/>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grpSp>
        <p:nvGrpSpPr>
          <p:cNvPr id="823" name="Google Shape;823;p62"/>
          <p:cNvGrpSpPr/>
          <p:nvPr/>
        </p:nvGrpSpPr>
        <p:grpSpPr>
          <a:xfrm>
            <a:off x="4395604" y="2746814"/>
            <a:ext cx="352793" cy="299989"/>
            <a:chOff x="5583991" y="3677224"/>
            <a:chExt cx="352793" cy="299989"/>
          </a:xfrm>
        </p:grpSpPr>
        <p:sp>
          <p:nvSpPr>
            <p:cNvPr id="824" name="Google Shape;824;p62"/>
            <p:cNvSpPr/>
            <p:nvPr/>
          </p:nvSpPr>
          <p:spPr>
            <a:xfrm>
              <a:off x="5584248" y="3677224"/>
              <a:ext cx="352432" cy="231927"/>
            </a:xfrm>
            <a:custGeom>
              <a:rect b="b" l="l" r="r" t="t"/>
              <a:pathLst>
                <a:path extrusionOk="0" h="9013" w="13696">
                  <a:moveTo>
                    <a:pt x="5593" y="2656"/>
                  </a:moveTo>
                  <a:cubicBezTo>
                    <a:pt x="5662" y="2656"/>
                    <a:pt x="5731" y="2675"/>
                    <a:pt x="5791" y="2712"/>
                  </a:cubicBezTo>
                  <a:lnTo>
                    <a:pt x="8301" y="4161"/>
                  </a:lnTo>
                  <a:cubicBezTo>
                    <a:pt x="8428" y="4231"/>
                    <a:pt x="8502" y="4362"/>
                    <a:pt x="8502" y="4507"/>
                  </a:cubicBezTo>
                  <a:cubicBezTo>
                    <a:pt x="8502" y="4652"/>
                    <a:pt x="8428" y="4783"/>
                    <a:pt x="8301" y="4858"/>
                  </a:cubicBezTo>
                  <a:lnTo>
                    <a:pt x="5796" y="6307"/>
                  </a:lnTo>
                  <a:cubicBezTo>
                    <a:pt x="5731" y="6339"/>
                    <a:pt x="5661" y="6358"/>
                    <a:pt x="5595" y="6358"/>
                  </a:cubicBezTo>
                  <a:cubicBezTo>
                    <a:pt x="5525" y="6358"/>
                    <a:pt x="5455" y="6339"/>
                    <a:pt x="5394" y="6307"/>
                  </a:cubicBezTo>
                  <a:cubicBezTo>
                    <a:pt x="5268" y="6232"/>
                    <a:pt x="5193" y="6101"/>
                    <a:pt x="5193" y="5956"/>
                  </a:cubicBezTo>
                  <a:lnTo>
                    <a:pt x="5193" y="3058"/>
                  </a:lnTo>
                  <a:cubicBezTo>
                    <a:pt x="5193" y="2918"/>
                    <a:pt x="5268" y="2782"/>
                    <a:pt x="5394" y="2712"/>
                  </a:cubicBezTo>
                  <a:cubicBezTo>
                    <a:pt x="5455" y="2675"/>
                    <a:pt x="5524" y="2656"/>
                    <a:pt x="5593" y="2656"/>
                  </a:cubicBezTo>
                  <a:close/>
                  <a:moveTo>
                    <a:pt x="403" y="1"/>
                  </a:moveTo>
                  <a:cubicBezTo>
                    <a:pt x="307" y="1"/>
                    <a:pt x="213" y="35"/>
                    <a:pt x="140" y="99"/>
                  </a:cubicBezTo>
                  <a:cubicBezTo>
                    <a:pt x="52" y="174"/>
                    <a:pt x="0" y="286"/>
                    <a:pt x="0" y="403"/>
                  </a:cubicBezTo>
                  <a:lnTo>
                    <a:pt x="0" y="8003"/>
                  </a:lnTo>
                  <a:cubicBezTo>
                    <a:pt x="0" y="8200"/>
                    <a:pt x="145" y="8368"/>
                    <a:pt x="337" y="8401"/>
                  </a:cubicBezTo>
                  <a:lnTo>
                    <a:pt x="1599" y="8602"/>
                  </a:lnTo>
                  <a:cubicBezTo>
                    <a:pt x="3342" y="8877"/>
                    <a:pt x="5104" y="9013"/>
                    <a:pt x="6862" y="9013"/>
                  </a:cubicBezTo>
                  <a:cubicBezTo>
                    <a:pt x="8619" y="9013"/>
                    <a:pt x="10442" y="8873"/>
                    <a:pt x="12223" y="8583"/>
                  </a:cubicBezTo>
                  <a:lnTo>
                    <a:pt x="13359" y="8401"/>
                  </a:lnTo>
                  <a:cubicBezTo>
                    <a:pt x="13550" y="8368"/>
                    <a:pt x="13695" y="8200"/>
                    <a:pt x="13695" y="8003"/>
                  </a:cubicBezTo>
                  <a:lnTo>
                    <a:pt x="13695" y="403"/>
                  </a:lnTo>
                  <a:cubicBezTo>
                    <a:pt x="13695" y="286"/>
                    <a:pt x="13644" y="174"/>
                    <a:pt x="13555" y="99"/>
                  </a:cubicBezTo>
                  <a:cubicBezTo>
                    <a:pt x="13479" y="35"/>
                    <a:pt x="13387" y="1"/>
                    <a:pt x="13292" y="1"/>
                  </a:cubicBezTo>
                  <a:cubicBezTo>
                    <a:pt x="13271" y="1"/>
                    <a:pt x="13249" y="3"/>
                    <a:pt x="13228" y="6"/>
                  </a:cubicBezTo>
                  <a:lnTo>
                    <a:pt x="12260" y="170"/>
                  </a:lnTo>
                  <a:cubicBezTo>
                    <a:pt x="10471" y="468"/>
                    <a:pt x="8667" y="618"/>
                    <a:pt x="6864" y="618"/>
                  </a:cubicBezTo>
                  <a:cubicBezTo>
                    <a:pt x="5110" y="618"/>
                    <a:pt x="3357" y="476"/>
                    <a:pt x="1617" y="193"/>
                  </a:cubicBezTo>
                  <a:lnTo>
                    <a:pt x="468" y="6"/>
                  </a:lnTo>
                  <a:cubicBezTo>
                    <a:pt x="446" y="3"/>
                    <a:pt x="425"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25" name="Google Shape;825;p62"/>
            <p:cNvSpPr/>
            <p:nvPr/>
          </p:nvSpPr>
          <p:spPr>
            <a:xfrm>
              <a:off x="5738437" y="3773824"/>
              <a:ext cx="33710" cy="38753"/>
            </a:xfrm>
            <a:custGeom>
              <a:rect b="b" l="l" r="r" t="t"/>
              <a:pathLst>
                <a:path extrusionOk="0" h="1506" w="1310">
                  <a:moveTo>
                    <a:pt x="0" y="1"/>
                  </a:moveTo>
                  <a:lnTo>
                    <a:pt x="0" y="1506"/>
                  </a:lnTo>
                  <a:lnTo>
                    <a:pt x="1309" y="75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26" name="Google Shape;826;p62"/>
            <p:cNvSpPr/>
            <p:nvPr/>
          </p:nvSpPr>
          <p:spPr>
            <a:xfrm>
              <a:off x="5845613" y="3942089"/>
              <a:ext cx="91170" cy="20715"/>
            </a:xfrm>
            <a:custGeom>
              <a:rect b="b" l="l" r="r" t="t"/>
              <a:pathLst>
                <a:path extrusionOk="0" h="805" w="3543">
                  <a:moveTo>
                    <a:pt x="0" y="1"/>
                  </a:moveTo>
                  <a:cubicBezTo>
                    <a:pt x="33" y="131"/>
                    <a:pt x="47" y="267"/>
                    <a:pt x="47" y="403"/>
                  </a:cubicBezTo>
                  <a:cubicBezTo>
                    <a:pt x="47" y="543"/>
                    <a:pt x="33" y="678"/>
                    <a:pt x="0" y="805"/>
                  </a:cubicBezTo>
                  <a:lnTo>
                    <a:pt x="3141" y="805"/>
                  </a:lnTo>
                  <a:cubicBezTo>
                    <a:pt x="3361" y="805"/>
                    <a:pt x="3543" y="627"/>
                    <a:pt x="3543" y="403"/>
                  </a:cubicBezTo>
                  <a:cubicBezTo>
                    <a:pt x="3543" y="183"/>
                    <a:pt x="3361" y="1"/>
                    <a:pt x="3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27" name="Google Shape;827;p62"/>
            <p:cNvSpPr/>
            <p:nvPr/>
          </p:nvSpPr>
          <p:spPr>
            <a:xfrm>
              <a:off x="5774026" y="3927473"/>
              <a:ext cx="54630" cy="49741"/>
            </a:xfrm>
            <a:custGeom>
              <a:rect b="b" l="l" r="r" t="t"/>
              <a:pathLst>
                <a:path extrusionOk="0" h="1933" w="2123">
                  <a:moveTo>
                    <a:pt x="1059" y="1"/>
                  </a:moveTo>
                  <a:cubicBezTo>
                    <a:pt x="986" y="1"/>
                    <a:pt x="912" y="9"/>
                    <a:pt x="838" y="26"/>
                  </a:cubicBezTo>
                  <a:cubicBezTo>
                    <a:pt x="319" y="153"/>
                    <a:pt x="1" y="671"/>
                    <a:pt x="122" y="1190"/>
                  </a:cubicBezTo>
                  <a:cubicBezTo>
                    <a:pt x="226" y="1633"/>
                    <a:pt x="619" y="1933"/>
                    <a:pt x="1055" y="1933"/>
                  </a:cubicBezTo>
                  <a:cubicBezTo>
                    <a:pt x="1129" y="1933"/>
                    <a:pt x="1206" y="1924"/>
                    <a:pt x="1282" y="1905"/>
                  </a:cubicBezTo>
                  <a:cubicBezTo>
                    <a:pt x="1800" y="1784"/>
                    <a:pt x="2123" y="1265"/>
                    <a:pt x="2001" y="746"/>
                  </a:cubicBezTo>
                  <a:cubicBezTo>
                    <a:pt x="1897" y="301"/>
                    <a:pt x="1497"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28" name="Google Shape;828;p62"/>
            <p:cNvSpPr/>
            <p:nvPr/>
          </p:nvSpPr>
          <p:spPr>
            <a:xfrm>
              <a:off x="5583991" y="3942089"/>
              <a:ext cx="173000" cy="20715"/>
            </a:xfrm>
            <a:custGeom>
              <a:rect b="b" l="l" r="r" t="t"/>
              <a:pathLst>
                <a:path extrusionOk="0" h="805" w="6723">
                  <a:moveTo>
                    <a:pt x="403" y="1"/>
                  </a:moveTo>
                  <a:cubicBezTo>
                    <a:pt x="183" y="1"/>
                    <a:pt x="1" y="183"/>
                    <a:pt x="1" y="403"/>
                  </a:cubicBezTo>
                  <a:cubicBezTo>
                    <a:pt x="1" y="627"/>
                    <a:pt x="183" y="805"/>
                    <a:pt x="403" y="805"/>
                  </a:cubicBezTo>
                  <a:lnTo>
                    <a:pt x="6722" y="805"/>
                  </a:lnTo>
                  <a:cubicBezTo>
                    <a:pt x="6694" y="674"/>
                    <a:pt x="6675" y="543"/>
                    <a:pt x="6675" y="403"/>
                  </a:cubicBezTo>
                  <a:cubicBezTo>
                    <a:pt x="6675" y="267"/>
                    <a:pt x="6694" y="13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829" name="Google Shape;829;p62"/>
          <p:cNvSpPr/>
          <p:nvPr/>
        </p:nvSpPr>
        <p:spPr>
          <a:xfrm>
            <a:off x="2672150" y="2393859"/>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2"/>
          <p:cNvSpPr txBox="1"/>
          <p:nvPr/>
        </p:nvSpPr>
        <p:spPr>
          <a:xfrm flipH="1">
            <a:off x="2104700" y="1839568"/>
            <a:ext cx="21432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360º</a:t>
            </a:r>
            <a:endParaRPr b="1" sz="2500">
              <a:solidFill>
                <a:schemeClr val="dk1"/>
              </a:solidFill>
              <a:latin typeface="Ubuntu"/>
              <a:ea typeface="Ubuntu"/>
              <a:cs typeface="Ubuntu"/>
              <a:sym typeface="Ubuntu"/>
            </a:endParaRPr>
          </a:p>
        </p:txBody>
      </p:sp>
      <p:sp>
        <p:nvSpPr>
          <p:cNvPr id="831" name="Google Shape;831;p62"/>
          <p:cNvSpPr txBox="1"/>
          <p:nvPr/>
        </p:nvSpPr>
        <p:spPr>
          <a:xfrm flipH="1">
            <a:off x="2104700" y="1263072"/>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grpSp>
        <p:nvGrpSpPr>
          <p:cNvPr id="832" name="Google Shape;832;p62"/>
          <p:cNvGrpSpPr/>
          <p:nvPr/>
        </p:nvGrpSpPr>
        <p:grpSpPr>
          <a:xfrm>
            <a:off x="2997253" y="2732018"/>
            <a:ext cx="358093" cy="329582"/>
            <a:chOff x="5582679" y="1872270"/>
            <a:chExt cx="358093" cy="329582"/>
          </a:xfrm>
        </p:grpSpPr>
        <p:sp>
          <p:nvSpPr>
            <p:cNvPr id="833" name="Google Shape;833;p62"/>
            <p:cNvSpPr/>
            <p:nvPr/>
          </p:nvSpPr>
          <p:spPr>
            <a:xfrm>
              <a:off x="5651951" y="1883695"/>
              <a:ext cx="217491" cy="206195"/>
            </a:xfrm>
            <a:custGeom>
              <a:rect b="b" l="l" r="r" t="t"/>
              <a:pathLst>
                <a:path extrusionOk="0" h="8013" w="8452">
                  <a:moveTo>
                    <a:pt x="2342" y="1"/>
                  </a:moveTo>
                  <a:cubicBezTo>
                    <a:pt x="954" y="697"/>
                    <a:pt x="1" y="2132"/>
                    <a:pt x="1" y="3782"/>
                  </a:cubicBezTo>
                  <a:cubicBezTo>
                    <a:pt x="1" y="6114"/>
                    <a:pt x="1894" y="8012"/>
                    <a:pt x="4226" y="8012"/>
                  </a:cubicBezTo>
                  <a:cubicBezTo>
                    <a:pt x="6558" y="8012"/>
                    <a:pt x="8451" y="6114"/>
                    <a:pt x="8451" y="3782"/>
                  </a:cubicBezTo>
                  <a:cubicBezTo>
                    <a:pt x="8451" y="2151"/>
                    <a:pt x="7521" y="730"/>
                    <a:pt x="6161" y="24"/>
                  </a:cubicBezTo>
                  <a:lnTo>
                    <a:pt x="6161" y="3179"/>
                  </a:lnTo>
                  <a:cubicBezTo>
                    <a:pt x="6161" y="4235"/>
                    <a:pt x="5301" y="5091"/>
                    <a:pt x="4249" y="5091"/>
                  </a:cubicBezTo>
                  <a:cubicBezTo>
                    <a:pt x="3198" y="5091"/>
                    <a:pt x="2342" y="4235"/>
                    <a:pt x="2342" y="3179"/>
                  </a:cubicBezTo>
                  <a:lnTo>
                    <a:pt x="2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4" name="Google Shape;834;p62"/>
            <p:cNvSpPr/>
            <p:nvPr/>
          </p:nvSpPr>
          <p:spPr>
            <a:xfrm>
              <a:off x="5734114" y="1938299"/>
              <a:ext cx="54501" cy="54527"/>
            </a:xfrm>
            <a:custGeom>
              <a:rect b="b" l="l" r="r" t="t"/>
              <a:pathLst>
                <a:path extrusionOk="0" h="2119" w="2118">
                  <a:moveTo>
                    <a:pt x="1056" y="1"/>
                  </a:moveTo>
                  <a:cubicBezTo>
                    <a:pt x="472" y="1"/>
                    <a:pt x="0" y="478"/>
                    <a:pt x="0" y="1062"/>
                  </a:cubicBezTo>
                  <a:cubicBezTo>
                    <a:pt x="0" y="1646"/>
                    <a:pt x="472" y="2118"/>
                    <a:pt x="1056" y="2118"/>
                  </a:cubicBezTo>
                  <a:cubicBezTo>
                    <a:pt x="1641" y="2118"/>
                    <a:pt x="2118" y="1646"/>
                    <a:pt x="2118" y="1062"/>
                  </a:cubicBezTo>
                  <a:cubicBezTo>
                    <a:pt x="2118" y="478"/>
                    <a:pt x="1641" y="1"/>
                    <a:pt x="1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5" name="Google Shape;835;p62"/>
            <p:cNvSpPr/>
            <p:nvPr/>
          </p:nvSpPr>
          <p:spPr>
            <a:xfrm>
              <a:off x="5734114" y="1872270"/>
              <a:ext cx="54501" cy="52469"/>
            </a:xfrm>
            <a:custGeom>
              <a:rect b="b" l="l" r="r" t="t"/>
              <a:pathLst>
                <a:path extrusionOk="0" h="2039" w="2118">
                  <a:moveTo>
                    <a:pt x="1033" y="1"/>
                  </a:moveTo>
                  <a:cubicBezTo>
                    <a:pt x="659" y="1"/>
                    <a:pt x="327" y="47"/>
                    <a:pt x="0" y="127"/>
                  </a:cubicBezTo>
                  <a:lnTo>
                    <a:pt x="0" y="2039"/>
                  </a:lnTo>
                  <a:cubicBezTo>
                    <a:pt x="304" y="1838"/>
                    <a:pt x="664" y="1716"/>
                    <a:pt x="1056" y="1716"/>
                  </a:cubicBezTo>
                  <a:cubicBezTo>
                    <a:pt x="1449" y="1716"/>
                    <a:pt x="1814" y="1838"/>
                    <a:pt x="2118" y="2039"/>
                  </a:cubicBezTo>
                  <a:lnTo>
                    <a:pt x="2118" y="141"/>
                  </a:lnTo>
                  <a:cubicBezTo>
                    <a:pt x="1772" y="52"/>
                    <a:pt x="1407"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6" name="Google Shape;836;p62"/>
            <p:cNvSpPr/>
            <p:nvPr/>
          </p:nvSpPr>
          <p:spPr>
            <a:xfrm>
              <a:off x="5582679" y="2044343"/>
              <a:ext cx="70147" cy="108565"/>
            </a:xfrm>
            <a:custGeom>
              <a:rect b="b" l="l" r="r" t="t"/>
              <a:pathLst>
                <a:path extrusionOk="0" h="4219" w="2726">
                  <a:moveTo>
                    <a:pt x="1679" y="1"/>
                  </a:moveTo>
                  <a:cubicBezTo>
                    <a:pt x="1606" y="1"/>
                    <a:pt x="1532" y="19"/>
                    <a:pt x="1463" y="58"/>
                  </a:cubicBezTo>
                  <a:cubicBezTo>
                    <a:pt x="1449" y="68"/>
                    <a:pt x="1090" y="273"/>
                    <a:pt x="744" y="605"/>
                  </a:cubicBezTo>
                  <a:cubicBezTo>
                    <a:pt x="239" y="1096"/>
                    <a:pt x="0" y="1620"/>
                    <a:pt x="61" y="2124"/>
                  </a:cubicBezTo>
                  <a:cubicBezTo>
                    <a:pt x="173" y="2989"/>
                    <a:pt x="688" y="3657"/>
                    <a:pt x="2473" y="4162"/>
                  </a:cubicBezTo>
                  <a:cubicBezTo>
                    <a:pt x="2539" y="4181"/>
                    <a:pt x="2604" y="4200"/>
                    <a:pt x="2674" y="4218"/>
                  </a:cubicBezTo>
                  <a:lnTo>
                    <a:pt x="2674" y="3863"/>
                  </a:lnTo>
                  <a:cubicBezTo>
                    <a:pt x="2674" y="3685"/>
                    <a:pt x="2693" y="3517"/>
                    <a:pt x="2725" y="3349"/>
                  </a:cubicBezTo>
                  <a:cubicBezTo>
                    <a:pt x="2721" y="3344"/>
                    <a:pt x="2711" y="3344"/>
                    <a:pt x="2707" y="3344"/>
                  </a:cubicBezTo>
                  <a:cubicBezTo>
                    <a:pt x="2071" y="3162"/>
                    <a:pt x="991" y="2676"/>
                    <a:pt x="907" y="2017"/>
                  </a:cubicBezTo>
                  <a:cubicBezTo>
                    <a:pt x="851" y="1559"/>
                    <a:pt x="1543" y="993"/>
                    <a:pt x="1889" y="792"/>
                  </a:cubicBezTo>
                  <a:cubicBezTo>
                    <a:pt x="2094" y="675"/>
                    <a:pt x="2165" y="414"/>
                    <a:pt x="2043" y="213"/>
                  </a:cubicBezTo>
                  <a:cubicBezTo>
                    <a:pt x="1965" y="76"/>
                    <a:pt x="1825" y="1"/>
                    <a:pt x="1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7" name="Google Shape;837;p62"/>
            <p:cNvSpPr/>
            <p:nvPr/>
          </p:nvSpPr>
          <p:spPr>
            <a:xfrm>
              <a:off x="5864372" y="2044343"/>
              <a:ext cx="76400" cy="107124"/>
            </a:xfrm>
            <a:custGeom>
              <a:rect b="b" l="l" r="r" t="t"/>
              <a:pathLst>
                <a:path extrusionOk="0" h="4163" w="2969">
                  <a:moveTo>
                    <a:pt x="1432" y="1"/>
                  </a:moveTo>
                  <a:cubicBezTo>
                    <a:pt x="1289" y="1"/>
                    <a:pt x="1150" y="72"/>
                    <a:pt x="1071" y="203"/>
                  </a:cubicBezTo>
                  <a:cubicBezTo>
                    <a:pt x="949" y="404"/>
                    <a:pt x="1010" y="666"/>
                    <a:pt x="1211" y="788"/>
                  </a:cubicBezTo>
                  <a:cubicBezTo>
                    <a:pt x="1426" y="923"/>
                    <a:pt x="2029" y="1405"/>
                    <a:pt x="1959" y="1853"/>
                  </a:cubicBezTo>
                  <a:cubicBezTo>
                    <a:pt x="1917" y="2101"/>
                    <a:pt x="1968" y="2695"/>
                    <a:pt x="0" y="3293"/>
                  </a:cubicBezTo>
                  <a:cubicBezTo>
                    <a:pt x="42" y="3480"/>
                    <a:pt x="61" y="3667"/>
                    <a:pt x="61" y="3863"/>
                  </a:cubicBezTo>
                  <a:lnTo>
                    <a:pt x="61" y="4162"/>
                  </a:lnTo>
                  <a:cubicBezTo>
                    <a:pt x="2010" y="3597"/>
                    <a:pt x="2655" y="2882"/>
                    <a:pt x="2795" y="1984"/>
                  </a:cubicBezTo>
                  <a:cubicBezTo>
                    <a:pt x="2968" y="881"/>
                    <a:pt x="1706" y="96"/>
                    <a:pt x="1655" y="63"/>
                  </a:cubicBezTo>
                  <a:cubicBezTo>
                    <a:pt x="1585" y="21"/>
                    <a:pt x="1508" y="1"/>
                    <a:pt x="1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8" name="Google Shape;838;p62"/>
            <p:cNvSpPr/>
            <p:nvPr/>
          </p:nvSpPr>
          <p:spPr>
            <a:xfrm>
              <a:off x="5651487" y="2086853"/>
              <a:ext cx="214455" cy="114999"/>
            </a:xfrm>
            <a:custGeom>
              <a:rect b="b" l="l" r="r" t="t"/>
              <a:pathLst>
                <a:path extrusionOk="0" h="4469" w="8334">
                  <a:moveTo>
                    <a:pt x="1267" y="0"/>
                  </a:moveTo>
                  <a:cubicBezTo>
                    <a:pt x="626" y="365"/>
                    <a:pt x="192" y="977"/>
                    <a:pt x="51" y="1697"/>
                  </a:cubicBezTo>
                  <a:cubicBezTo>
                    <a:pt x="762" y="1893"/>
                    <a:pt x="1888" y="2104"/>
                    <a:pt x="2884" y="2202"/>
                  </a:cubicBezTo>
                  <a:lnTo>
                    <a:pt x="2683" y="1973"/>
                  </a:lnTo>
                  <a:cubicBezTo>
                    <a:pt x="2529" y="1795"/>
                    <a:pt x="2547" y="1524"/>
                    <a:pt x="2725" y="1370"/>
                  </a:cubicBezTo>
                  <a:cubicBezTo>
                    <a:pt x="2806" y="1300"/>
                    <a:pt x="2906" y="1265"/>
                    <a:pt x="3005" y="1265"/>
                  </a:cubicBezTo>
                  <a:cubicBezTo>
                    <a:pt x="3125" y="1265"/>
                    <a:pt x="3244" y="1315"/>
                    <a:pt x="3328" y="1412"/>
                  </a:cubicBezTo>
                  <a:lnTo>
                    <a:pt x="4183" y="2403"/>
                  </a:lnTo>
                  <a:cubicBezTo>
                    <a:pt x="4183" y="2403"/>
                    <a:pt x="4454" y="2692"/>
                    <a:pt x="4160" y="2987"/>
                  </a:cubicBezTo>
                  <a:lnTo>
                    <a:pt x="4155" y="2987"/>
                  </a:lnTo>
                  <a:lnTo>
                    <a:pt x="3206" y="3894"/>
                  </a:lnTo>
                  <a:cubicBezTo>
                    <a:pt x="3122" y="3973"/>
                    <a:pt x="3015" y="4011"/>
                    <a:pt x="2912" y="4011"/>
                  </a:cubicBezTo>
                  <a:cubicBezTo>
                    <a:pt x="2800" y="4011"/>
                    <a:pt x="2688" y="3969"/>
                    <a:pt x="2604" y="3880"/>
                  </a:cubicBezTo>
                  <a:cubicBezTo>
                    <a:pt x="2440" y="3711"/>
                    <a:pt x="2449" y="3440"/>
                    <a:pt x="2618" y="3277"/>
                  </a:cubicBezTo>
                  <a:lnTo>
                    <a:pt x="2856" y="3052"/>
                  </a:lnTo>
                  <a:cubicBezTo>
                    <a:pt x="1870" y="2964"/>
                    <a:pt x="776" y="2767"/>
                    <a:pt x="0" y="2562"/>
                  </a:cubicBezTo>
                  <a:lnTo>
                    <a:pt x="0" y="3983"/>
                  </a:lnTo>
                  <a:cubicBezTo>
                    <a:pt x="0" y="4254"/>
                    <a:pt x="220" y="4469"/>
                    <a:pt x="491" y="4469"/>
                  </a:cubicBezTo>
                  <a:lnTo>
                    <a:pt x="7848" y="4469"/>
                  </a:lnTo>
                  <a:cubicBezTo>
                    <a:pt x="8119" y="4469"/>
                    <a:pt x="8334" y="4254"/>
                    <a:pt x="8334" y="3983"/>
                  </a:cubicBezTo>
                  <a:lnTo>
                    <a:pt x="8334" y="2510"/>
                  </a:lnTo>
                  <a:cubicBezTo>
                    <a:pt x="8096" y="2580"/>
                    <a:pt x="7843" y="2646"/>
                    <a:pt x="7577" y="2711"/>
                  </a:cubicBezTo>
                  <a:cubicBezTo>
                    <a:pt x="7539" y="2721"/>
                    <a:pt x="7507" y="2725"/>
                    <a:pt x="7474" y="2725"/>
                  </a:cubicBezTo>
                  <a:cubicBezTo>
                    <a:pt x="7282" y="2725"/>
                    <a:pt x="7109" y="2594"/>
                    <a:pt x="7063" y="2398"/>
                  </a:cubicBezTo>
                  <a:cubicBezTo>
                    <a:pt x="7007" y="2169"/>
                    <a:pt x="7147" y="1940"/>
                    <a:pt x="7376" y="1884"/>
                  </a:cubicBezTo>
                  <a:cubicBezTo>
                    <a:pt x="7708" y="1804"/>
                    <a:pt x="8007" y="1720"/>
                    <a:pt x="8278" y="1641"/>
                  </a:cubicBezTo>
                  <a:cubicBezTo>
                    <a:pt x="8212" y="1356"/>
                    <a:pt x="8105" y="1085"/>
                    <a:pt x="7955" y="837"/>
                  </a:cubicBezTo>
                  <a:cubicBezTo>
                    <a:pt x="7754" y="514"/>
                    <a:pt x="7479" y="248"/>
                    <a:pt x="7156" y="47"/>
                  </a:cubicBezTo>
                  <a:cubicBezTo>
                    <a:pt x="6329" y="627"/>
                    <a:pt x="5329" y="968"/>
                    <a:pt x="4244" y="968"/>
                  </a:cubicBezTo>
                  <a:cubicBezTo>
                    <a:pt x="3164" y="968"/>
                    <a:pt x="2103" y="608"/>
                    <a:pt x="1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839" name="Google Shape;839;p62"/>
          <p:cNvSpPr/>
          <p:nvPr/>
        </p:nvSpPr>
        <p:spPr>
          <a:xfrm>
            <a:off x="1276450" y="2393859"/>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2"/>
          <p:cNvSpPr txBox="1"/>
          <p:nvPr/>
        </p:nvSpPr>
        <p:spPr>
          <a:xfrm flipH="1">
            <a:off x="709000" y="3515827"/>
            <a:ext cx="21432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Surround</a:t>
            </a:r>
            <a:endParaRPr b="1" sz="2500">
              <a:solidFill>
                <a:schemeClr val="dk1"/>
              </a:solidFill>
              <a:latin typeface="Ubuntu"/>
              <a:ea typeface="Ubuntu"/>
              <a:cs typeface="Ubuntu"/>
              <a:sym typeface="Ubuntu"/>
            </a:endParaRPr>
          </a:p>
        </p:txBody>
      </p:sp>
      <p:sp>
        <p:nvSpPr>
          <p:cNvPr id="841" name="Google Shape;841;p62"/>
          <p:cNvSpPr txBox="1"/>
          <p:nvPr/>
        </p:nvSpPr>
        <p:spPr>
          <a:xfrm flipH="1">
            <a:off x="709000" y="3896017"/>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grpSp>
        <p:nvGrpSpPr>
          <p:cNvPr id="842" name="Google Shape;842;p62"/>
          <p:cNvGrpSpPr/>
          <p:nvPr/>
        </p:nvGrpSpPr>
        <p:grpSpPr>
          <a:xfrm>
            <a:off x="1604268" y="2762897"/>
            <a:ext cx="352664" cy="267824"/>
            <a:chOff x="898309" y="2497827"/>
            <a:chExt cx="352664" cy="267824"/>
          </a:xfrm>
        </p:grpSpPr>
        <p:sp>
          <p:nvSpPr>
            <p:cNvPr id="843" name="Google Shape;843;p62"/>
            <p:cNvSpPr/>
            <p:nvPr/>
          </p:nvSpPr>
          <p:spPr>
            <a:xfrm>
              <a:off x="1048149" y="2549420"/>
              <a:ext cx="52829" cy="24446"/>
            </a:xfrm>
            <a:custGeom>
              <a:rect b="b" l="l" r="r" t="t"/>
              <a:pathLst>
                <a:path extrusionOk="0" h="950" w="2053">
                  <a:moveTo>
                    <a:pt x="1025" y="1"/>
                  </a:moveTo>
                  <a:lnTo>
                    <a:pt x="1" y="449"/>
                  </a:lnTo>
                  <a:lnTo>
                    <a:pt x="1029" y="949"/>
                  </a:lnTo>
                  <a:lnTo>
                    <a:pt x="2053" y="4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4" name="Google Shape;844;p62"/>
            <p:cNvSpPr/>
            <p:nvPr/>
          </p:nvSpPr>
          <p:spPr>
            <a:xfrm>
              <a:off x="1203445" y="2567459"/>
              <a:ext cx="47528" cy="197600"/>
            </a:xfrm>
            <a:custGeom>
              <a:rect b="b" l="l" r="r" t="t"/>
              <a:pathLst>
                <a:path extrusionOk="0" h="7679" w="1847">
                  <a:moveTo>
                    <a:pt x="1846" y="1"/>
                  </a:moveTo>
                  <a:cubicBezTo>
                    <a:pt x="1435" y="234"/>
                    <a:pt x="888" y="435"/>
                    <a:pt x="196" y="604"/>
                  </a:cubicBezTo>
                  <a:cubicBezTo>
                    <a:pt x="84" y="632"/>
                    <a:pt x="0" y="735"/>
                    <a:pt x="0" y="856"/>
                  </a:cubicBezTo>
                  <a:lnTo>
                    <a:pt x="0" y="7461"/>
                  </a:lnTo>
                  <a:cubicBezTo>
                    <a:pt x="0" y="7585"/>
                    <a:pt x="100" y="7679"/>
                    <a:pt x="218" y="7679"/>
                  </a:cubicBezTo>
                  <a:cubicBezTo>
                    <a:pt x="237" y="7679"/>
                    <a:pt x="256" y="7676"/>
                    <a:pt x="276" y="7671"/>
                  </a:cubicBezTo>
                  <a:cubicBezTo>
                    <a:pt x="1496" y="7339"/>
                    <a:pt x="1846" y="6974"/>
                    <a:pt x="1846" y="6806"/>
                  </a:cubicBezTo>
                  <a:lnTo>
                    <a:pt x="1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5" name="Google Shape;845;p62"/>
            <p:cNvSpPr/>
            <p:nvPr/>
          </p:nvSpPr>
          <p:spPr>
            <a:xfrm>
              <a:off x="1086285" y="2579733"/>
              <a:ext cx="30930" cy="47065"/>
            </a:xfrm>
            <a:custGeom>
              <a:rect b="b" l="l" r="r" t="t"/>
              <a:pathLst>
                <a:path extrusionOk="0" h="1829" w="1202">
                  <a:moveTo>
                    <a:pt x="1202" y="1"/>
                  </a:moveTo>
                  <a:lnTo>
                    <a:pt x="1" y="566"/>
                  </a:lnTo>
                  <a:lnTo>
                    <a:pt x="1" y="1828"/>
                  </a:lnTo>
                  <a:lnTo>
                    <a:pt x="1202" y="1291"/>
                  </a:lnTo>
                  <a:lnTo>
                    <a:pt x="12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6" name="Google Shape;846;p62"/>
            <p:cNvSpPr/>
            <p:nvPr/>
          </p:nvSpPr>
          <p:spPr>
            <a:xfrm>
              <a:off x="1032040" y="2579013"/>
              <a:ext cx="30828" cy="47657"/>
            </a:xfrm>
            <a:custGeom>
              <a:rect b="b" l="l" r="r" t="t"/>
              <a:pathLst>
                <a:path extrusionOk="0" h="1852" w="1198">
                  <a:moveTo>
                    <a:pt x="1" y="0"/>
                  </a:moveTo>
                  <a:lnTo>
                    <a:pt x="1" y="1319"/>
                  </a:lnTo>
                  <a:lnTo>
                    <a:pt x="1197" y="1851"/>
                  </a:lnTo>
                  <a:lnTo>
                    <a:pt x="1197" y="58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7" name="Google Shape;847;p62"/>
            <p:cNvSpPr/>
            <p:nvPr/>
          </p:nvSpPr>
          <p:spPr>
            <a:xfrm>
              <a:off x="898309" y="2567227"/>
              <a:ext cx="47528" cy="198423"/>
            </a:xfrm>
            <a:custGeom>
              <a:rect b="b" l="l" r="r" t="t"/>
              <a:pathLst>
                <a:path extrusionOk="0" h="7711" w="1847">
                  <a:moveTo>
                    <a:pt x="0" y="0"/>
                  </a:moveTo>
                  <a:lnTo>
                    <a:pt x="0" y="6839"/>
                  </a:lnTo>
                  <a:lnTo>
                    <a:pt x="0" y="6843"/>
                  </a:lnTo>
                  <a:cubicBezTo>
                    <a:pt x="0" y="7012"/>
                    <a:pt x="351" y="7371"/>
                    <a:pt x="1575" y="7703"/>
                  </a:cubicBezTo>
                  <a:cubicBezTo>
                    <a:pt x="1594" y="7709"/>
                    <a:pt x="1613" y="7711"/>
                    <a:pt x="1632" y="7711"/>
                  </a:cubicBezTo>
                  <a:cubicBezTo>
                    <a:pt x="1746" y="7711"/>
                    <a:pt x="1846" y="7618"/>
                    <a:pt x="1846" y="7498"/>
                  </a:cubicBezTo>
                  <a:lnTo>
                    <a:pt x="1846" y="856"/>
                  </a:lnTo>
                  <a:cubicBezTo>
                    <a:pt x="1846" y="739"/>
                    <a:pt x="1767" y="636"/>
                    <a:pt x="1650" y="608"/>
                  </a:cubicBezTo>
                  <a:cubicBezTo>
                    <a:pt x="963" y="435"/>
                    <a:pt x="411" y="23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8" name="Google Shape;848;p62"/>
            <p:cNvSpPr/>
            <p:nvPr/>
          </p:nvSpPr>
          <p:spPr>
            <a:xfrm>
              <a:off x="898309" y="2497827"/>
              <a:ext cx="352664" cy="192711"/>
            </a:xfrm>
            <a:custGeom>
              <a:rect b="b" l="l" r="r" t="t"/>
              <a:pathLst>
                <a:path extrusionOk="0" h="7489" w="13705">
                  <a:moveTo>
                    <a:pt x="6853" y="1056"/>
                  </a:moveTo>
                  <a:cubicBezTo>
                    <a:pt x="6915" y="1056"/>
                    <a:pt x="6978" y="1069"/>
                    <a:pt x="7039" y="1094"/>
                  </a:cubicBezTo>
                  <a:lnTo>
                    <a:pt x="9147" y="2052"/>
                  </a:lnTo>
                  <a:cubicBezTo>
                    <a:pt x="9306" y="2123"/>
                    <a:pt x="9418" y="2291"/>
                    <a:pt x="9414" y="2464"/>
                  </a:cubicBezTo>
                  <a:lnTo>
                    <a:pt x="9414" y="4773"/>
                  </a:lnTo>
                  <a:cubicBezTo>
                    <a:pt x="9414" y="4950"/>
                    <a:pt x="9311" y="5114"/>
                    <a:pt x="9143" y="5189"/>
                  </a:cubicBezTo>
                  <a:lnTo>
                    <a:pt x="7034" y="6124"/>
                  </a:lnTo>
                  <a:cubicBezTo>
                    <a:pt x="6976" y="6149"/>
                    <a:pt x="6913" y="6162"/>
                    <a:pt x="6850" y="6162"/>
                  </a:cubicBezTo>
                  <a:cubicBezTo>
                    <a:pt x="6787" y="6162"/>
                    <a:pt x="6724" y="6149"/>
                    <a:pt x="6665" y="6124"/>
                  </a:cubicBezTo>
                  <a:lnTo>
                    <a:pt x="4557" y="5189"/>
                  </a:lnTo>
                  <a:cubicBezTo>
                    <a:pt x="4394" y="5114"/>
                    <a:pt x="4286" y="4950"/>
                    <a:pt x="4286" y="4773"/>
                  </a:cubicBezTo>
                  <a:lnTo>
                    <a:pt x="4286" y="2431"/>
                  </a:lnTo>
                  <a:cubicBezTo>
                    <a:pt x="4286" y="2253"/>
                    <a:pt x="4394" y="2080"/>
                    <a:pt x="4557" y="2015"/>
                  </a:cubicBezTo>
                  <a:lnTo>
                    <a:pt x="6670" y="1094"/>
                  </a:lnTo>
                  <a:cubicBezTo>
                    <a:pt x="6728" y="1069"/>
                    <a:pt x="6790" y="1056"/>
                    <a:pt x="6853" y="1056"/>
                  </a:cubicBezTo>
                  <a:close/>
                  <a:moveTo>
                    <a:pt x="6866" y="0"/>
                  </a:moveTo>
                  <a:cubicBezTo>
                    <a:pt x="4955" y="0"/>
                    <a:pt x="3150" y="197"/>
                    <a:pt x="1804" y="552"/>
                  </a:cubicBezTo>
                  <a:cubicBezTo>
                    <a:pt x="439" y="912"/>
                    <a:pt x="0" y="1328"/>
                    <a:pt x="0" y="1477"/>
                  </a:cubicBezTo>
                  <a:cubicBezTo>
                    <a:pt x="0" y="1562"/>
                    <a:pt x="126" y="1735"/>
                    <a:pt x="491" y="1931"/>
                  </a:cubicBezTo>
                  <a:cubicBezTo>
                    <a:pt x="916" y="2165"/>
                    <a:pt x="1575" y="2375"/>
                    <a:pt x="2393" y="2538"/>
                  </a:cubicBezTo>
                  <a:cubicBezTo>
                    <a:pt x="2421" y="2548"/>
                    <a:pt x="2449" y="2553"/>
                    <a:pt x="2477" y="2567"/>
                  </a:cubicBezTo>
                  <a:cubicBezTo>
                    <a:pt x="2613" y="2623"/>
                    <a:pt x="2716" y="2749"/>
                    <a:pt x="2748" y="2894"/>
                  </a:cubicBezTo>
                  <a:cubicBezTo>
                    <a:pt x="2753" y="2922"/>
                    <a:pt x="2758" y="2954"/>
                    <a:pt x="2758" y="2987"/>
                  </a:cubicBezTo>
                  <a:lnTo>
                    <a:pt x="2758" y="7488"/>
                  </a:lnTo>
                  <a:cubicBezTo>
                    <a:pt x="3515" y="7367"/>
                    <a:pt x="4281" y="7273"/>
                    <a:pt x="5043" y="7217"/>
                  </a:cubicBezTo>
                  <a:cubicBezTo>
                    <a:pt x="5650" y="7173"/>
                    <a:pt x="6259" y="7151"/>
                    <a:pt x="6867" y="7151"/>
                  </a:cubicBezTo>
                  <a:cubicBezTo>
                    <a:pt x="7491" y="7151"/>
                    <a:pt x="8113" y="7175"/>
                    <a:pt x="8731" y="7222"/>
                  </a:cubicBezTo>
                  <a:cubicBezTo>
                    <a:pt x="9470" y="7278"/>
                    <a:pt x="10213" y="7367"/>
                    <a:pt x="10951" y="7488"/>
                  </a:cubicBezTo>
                  <a:lnTo>
                    <a:pt x="10951" y="2992"/>
                  </a:lnTo>
                  <a:cubicBezTo>
                    <a:pt x="10947" y="2777"/>
                    <a:pt x="11106" y="2581"/>
                    <a:pt x="11316" y="2543"/>
                  </a:cubicBezTo>
                  <a:cubicBezTo>
                    <a:pt x="13274" y="2151"/>
                    <a:pt x="13704" y="1641"/>
                    <a:pt x="13704" y="1477"/>
                  </a:cubicBezTo>
                  <a:cubicBezTo>
                    <a:pt x="13704" y="1361"/>
                    <a:pt x="13377" y="940"/>
                    <a:pt x="11914" y="552"/>
                  </a:cubicBezTo>
                  <a:cubicBezTo>
                    <a:pt x="10577" y="197"/>
                    <a:pt x="8783" y="0"/>
                    <a:pt x="6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cxnSp>
        <p:nvCxnSpPr>
          <p:cNvPr id="853" name="Google Shape;853;p63"/>
          <p:cNvCxnSpPr>
            <a:stCxn id="854" idx="1"/>
            <a:endCxn id="855" idx="3"/>
          </p:cNvCxnSpPr>
          <p:nvPr/>
        </p:nvCxnSpPr>
        <p:spPr>
          <a:xfrm>
            <a:off x="3422475" y="2065635"/>
            <a:ext cx="2299200" cy="0"/>
          </a:xfrm>
          <a:prstGeom prst="straightConnector1">
            <a:avLst/>
          </a:prstGeom>
          <a:noFill/>
          <a:ln cap="flat" cmpd="sng" w="9525">
            <a:solidFill>
              <a:schemeClr val="dk1"/>
            </a:solidFill>
            <a:prstDash val="solid"/>
            <a:round/>
            <a:headEnd len="med" w="med" type="none"/>
            <a:tailEnd len="med" w="med" type="none"/>
          </a:ln>
        </p:spPr>
      </p:cxnSp>
      <p:sp>
        <p:nvSpPr>
          <p:cNvPr id="856" name="Google Shape;856;p6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Products descriptions</a:t>
            </a:r>
            <a:endParaRPr/>
          </a:p>
        </p:txBody>
      </p:sp>
      <p:sp>
        <p:nvSpPr>
          <p:cNvPr id="857" name="Google Shape;857;p63"/>
          <p:cNvSpPr txBox="1"/>
          <p:nvPr/>
        </p:nvSpPr>
        <p:spPr>
          <a:xfrm flipH="1">
            <a:off x="6053300" y="3508950"/>
            <a:ext cx="23817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Medical</a:t>
            </a:r>
            <a:endParaRPr b="1" sz="2500">
              <a:solidFill>
                <a:schemeClr val="dk1"/>
              </a:solidFill>
              <a:latin typeface="Ubuntu"/>
              <a:ea typeface="Ubuntu"/>
              <a:cs typeface="Ubuntu"/>
              <a:sym typeface="Ubuntu"/>
            </a:endParaRPr>
          </a:p>
        </p:txBody>
      </p:sp>
      <p:sp>
        <p:nvSpPr>
          <p:cNvPr id="858" name="Google Shape;858;p63"/>
          <p:cNvSpPr txBox="1"/>
          <p:nvPr/>
        </p:nvSpPr>
        <p:spPr>
          <a:xfrm flipH="1">
            <a:off x="6053300" y="3889145"/>
            <a:ext cx="23817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Jupiter is the biggest planet of them all</a:t>
            </a:r>
            <a:endParaRPr>
              <a:solidFill>
                <a:schemeClr val="dk1"/>
              </a:solidFill>
              <a:latin typeface="Exo"/>
              <a:ea typeface="Exo"/>
              <a:cs typeface="Exo"/>
              <a:sym typeface="Exo"/>
            </a:endParaRPr>
          </a:p>
        </p:txBody>
      </p:sp>
      <p:sp>
        <p:nvSpPr>
          <p:cNvPr id="855" name="Google Shape;855;p63"/>
          <p:cNvSpPr txBox="1"/>
          <p:nvPr/>
        </p:nvSpPr>
        <p:spPr>
          <a:xfrm flipH="1">
            <a:off x="5721525" y="1873185"/>
            <a:ext cx="23817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Army training</a:t>
            </a:r>
            <a:endParaRPr b="1" sz="2500">
              <a:solidFill>
                <a:schemeClr val="dk1"/>
              </a:solidFill>
              <a:latin typeface="Ubuntu"/>
              <a:ea typeface="Ubuntu"/>
              <a:cs typeface="Ubuntu"/>
              <a:sym typeface="Ubuntu"/>
            </a:endParaRPr>
          </a:p>
        </p:txBody>
      </p:sp>
      <p:sp>
        <p:nvSpPr>
          <p:cNvPr id="859" name="Google Shape;859;p63"/>
          <p:cNvSpPr txBox="1"/>
          <p:nvPr/>
        </p:nvSpPr>
        <p:spPr>
          <a:xfrm flipH="1">
            <a:off x="5721525" y="1296663"/>
            <a:ext cx="23817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Despite being red, Mars is a very cold place</a:t>
            </a:r>
            <a:endParaRPr>
              <a:solidFill>
                <a:schemeClr val="dk1"/>
              </a:solidFill>
              <a:latin typeface="Exo"/>
              <a:ea typeface="Exo"/>
              <a:cs typeface="Exo"/>
              <a:sym typeface="Exo"/>
            </a:endParaRPr>
          </a:p>
        </p:txBody>
      </p:sp>
      <p:sp>
        <p:nvSpPr>
          <p:cNvPr id="860" name="Google Shape;860;p63"/>
          <p:cNvSpPr txBox="1"/>
          <p:nvPr/>
        </p:nvSpPr>
        <p:spPr>
          <a:xfrm flipH="1">
            <a:off x="3286650" y="3508950"/>
            <a:ext cx="25707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Entertainment</a:t>
            </a:r>
            <a:endParaRPr b="1" sz="2500">
              <a:solidFill>
                <a:schemeClr val="dk1"/>
              </a:solidFill>
              <a:latin typeface="Ubuntu"/>
              <a:ea typeface="Ubuntu"/>
              <a:cs typeface="Ubuntu"/>
              <a:sym typeface="Ubuntu"/>
            </a:endParaRPr>
          </a:p>
        </p:txBody>
      </p:sp>
      <p:sp>
        <p:nvSpPr>
          <p:cNvPr id="861" name="Google Shape;861;p63"/>
          <p:cNvSpPr txBox="1"/>
          <p:nvPr/>
        </p:nvSpPr>
        <p:spPr>
          <a:xfrm flipH="1">
            <a:off x="3286650" y="3889147"/>
            <a:ext cx="25707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sp>
        <p:nvSpPr>
          <p:cNvPr id="854" name="Google Shape;854;p63"/>
          <p:cNvSpPr txBox="1"/>
          <p:nvPr/>
        </p:nvSpPr>
        <p:spPr>
          <a:xfrm flipH="1">
            <a:off x="1040775" y="1873185"/>
            <a:ext cx="23817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Glasses</a:t>
            </a:r>
            <a:endParaRPr b="1" sz="2500">
              <a:solidFill>
                <a:schemeClr val="dk1"/>
              </a:solidFill>
              <a:latin typeface="Ubuntu"/>
              <a:ea typeface="Ubuntu"/>
              <a:cs typeface="Ubuntu"/>
              <a:sym typeface="Ubuntu"/>
            </a:endParaRPr>
          </a:p>
        </p:txBody>
      </p:sp>
      <p:sp>
        <p:nvSpPr>
          <p:cNvPr id="862" name="Google Shape;862;p63"/>
          <p:cNvSpPr txBox="1"/>
          <p:nvPr/>
        </p:nvSpPr>
        <p:spPr>
          <a:xfrm flipH="1">
            <a:off x="1040775" y="1296663"/>
            <a:ext cx="23817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sp>
        <p:nvSpPr>
          <p:cNvPr id="863" name="Google Shape;863;p63"/>
          <p:cNvSpPr txBox="1"/>
          <p:nvPr/>
        </p:nvSpPr>
        <p:spPr>
          <a:xfrm flipH="1">
            <a:off x="709000" y="3508950"/>
            <a:ext cx="23817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Gadgets</a:t>
            </a:r>
            <a:endParaRPr b="1" sz="2500">
              <a:solidFill>
                <a:schemeClr val="dk1"/>
              </a:solidFill>
              <a:latin typeface="Ubuntu"/>
              <a:ea typeface="Ubuntu"/>
              <a:cs typeface="Ubuntu"/>
              <a:sym typeface="Ubuntu"/>
            </a:endParaRPr>
          </a:p>
        </p:txBody>
      </p:sp>
      <p:sp>
        <p:nvSpPr>
          <p:cNvPr id="864" name="Google Shape;864;p63"/>
          <p:cNvSpPr txBox="1"/>
          <p:nvPr/>
        </p:nvSpPr>
        <p:spPr>
          <a:xfrm flipH="1">
            <a:off x="709000" y="3889145"/>
            <a:ext cx="23817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 Sun</a:t>
            </a:r>
            <a:endParaRPr>
              <a:solidFill>
                <a:schemeClr val="dk1"/>
              </a:solidFill>
              <a:latin typeface="Exo"/>
              <a:ea typeface="Exo"/>
              <a:cs typeface="Exo"/>
              <a:sym typeface="Exo"/>
            </a:endParaRPr>
          </a:p>
        </p:txBody>
      </p:sp>
      <p:sp>
        <p:nvSpPr>
          <p:cNvPr id="865" name="Google Shape;865;p63"/>
          <p:cNvSpPr/>
          <p:nvPr/>
        </p:nvSpPr>
        <p:spPr>
          <a:xfrm>
            <a:off x="4470600" y="1970475"/>
            <a:ext cx="202800" cy="202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3"/>
          <p:cNvSpPr/>
          <p:nvPr/>
        </p:nvSpPr>
        <p:spPr>
          <a:xfrm>
            <a:off x="4470550" y="2992175"/>
            <a:ext cx="202800" cy="202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 name="Google Shape;867;p63"/>
          <p:cNvCxnSpPr>
            <a:stCxn id="866" idx="2"/>
            <a:endCxn id="863" idx="0"/>
          </p:cNvCxnSpPr>
          <p:nvPr/>
        </p:nvCxnSpPr>
        <p:spPr>
          <a:xfrm flipH="1">
            <a:off x="1899850" y="3093575"/>
            <a:ext cx="2570700" cy="415500"/>
          </a:xfrm>
          <a:prstGeom prst="bentConnector2">
            <a:avLst/>
          </a:prstGeom>
          <a:noFill/>
          <a:ln cap="flat" cmpd="sng" w="9525">
            <a:solidFill>
              <a:schemeClr val="dk1"/>
            </a:solidFill>
            <a:prstDash val="solid"/>
            <a:round/>
            <a:headEnd len="med" w="med" type="none"/>
            <a:tailEnd len="med" w="med" type="none"/>
          </a:ln>
        </p:spPr>
      </p:cxnSp>
      <p:cxnSp>
        <p:nvCxnSpPr>
          <p:cNvPr id="868" name="Google Shape;868;p63"/>
          <p:cNvCxnSpPr>
            <a:stCxn id="866" idx="4"/>
            <a:endCxn id="860" idx="0"/>
          </p:cNvCxnSpPr>
          <p:nvPr/>
        </p:nvCxnSpPr>
        <p:spPr>
          <a:xfrm flipH="1" rot="-5400000">
            <a:off x="4415200" y="3351725"/>
            <a:ext cx="314100" cy="600"/>
          </a:xfrm>
          <a:prstGeom prst="bentConnector3">
            <a:avLst>
              <a:gd fmla="val 49980" name="adj1"/>
            </a:avLst>
          </a:prstGeom>
          <a:noFill/>
          <a:ln cap="flat" cmpd="sng" w="9525">
            <a:solidFill>
              <a:schemeClr val="dk1"/>
            </a:solidFill>
            <a:prstDash val="solid"/>
            <a:round/>
            <a:headEnd len="med" w="med" type="none"/>
            <a:tailEnd len="med" w="med" type="none"/>
          </a:ln>
        </p:spPr>
      </p:cxnSp>
      <p:cxnSp>
        <p:nvCxnSpPr>
          <p:cNvPr id="869" name="Google Shape;869;p63"/>
          <p:cNvCxnSpPr>
            <a:stCxn id="866" idx="6"/>
            <a:endCxn id="857" idx="0"/>
          </p:cNvCxnSpPr>
          <p:nvPr/>
        </p:nvCxnSpPr>
        <p:spPr>
          <a:xfrm>
            <a:off x="4673350" y="3093575"/>
            <a:ext cx="2570700" cy="415500"/>
          </a:xfrm>
          <a:prstGeom prst="bentConnector2">
            <a:avLst/>
          </a:prstGeom>
          <a:noFill/>
          <a:ln cap="flat" cmpd="sng" w="9525">
            <a:solidFill>
              <a:schemeClr val="dk1"/>
            </a:solidFill>
            <a:prstDash val="solid"/>
            <a:round/>
            <a:headEnd len="med" w="med" type="none"/>
            <a:tailEnd len="med" w="med" type="none"/>
          </a:ln>
        </p:spPr>
      </p:cxnSp>
      <p:sp>
        <p:nvSpPr>
          <p:cNvPr id="870" name="Google Shape;870;p63"/>
          <p:cNvSpPr/>
          <p:nvPr/>
        </p:nvSpPr>
        <p:spPr>
          <a:xfrm>
            <a:off x="3804300" y="1832791"/>
            <a:ext cx="1535400" cy="15315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 name="Google Shape;871;p63"/>
          <p:cNvGrpSpPr/>
          <p:nvPr/>
        </p:nvGrpSpPr>
        <p:grpSpPr>
          <a:xfrm>
            <a:off x="4310898" y="2299800"/>
            <a:ext cx="522204" cy="650655"/>
            <a:chOff x="6389598" y="4261172"/>
            <a:chExt cx="283160" cy="352793"/>
          </a:xfrm>
        </p:grpSpPr>
        <p:grpSp>
          <p:nvGrpSpPr>
            <p:cNvPr id="872" name="Google Shape;872;p63"/>
            <p:cNvGrpSpPr/>
            <p:nvPr/>
          </p:nvGrpSpPr>
          <p:grpSpPr>
            <a:xfrm>
              <a:off x="6389598" y="4329878"/>
              <a:ext cx="283160" cy="284087"/>
              <a:chOff x="6389598" y="4329878"/>
              <a:chExt cx="283160" cy="284087"/>
            </a:xfrm>
          </p:grpSpPr>
          <p:sp>
            <p:nvSpPr>
              <p:cNvPr id="873" name="Google Shape;873;p63"/>
              <p:cNvSpPr/>
              <p:nvPr/>
            </p:nvSpPr>
            <p:spPr>
              <a:xfrm>
                <a:off x="6468623" y="4360757"/>
                <a:ext cx="123439" cy="60523"/>
              </a:xfrm>
              <a:custGeom>
                <a:rect b="b" l="l" r="r" t="t"/>
                <a:pathLst>
                  <a:path extrusionOk="0" h="2352" w="4797">
                    <a:moveTo>
                      <a:pt x="211" y="1"/>
                    </a:moveTo>
                    <a:cubicBezTo>
                      <a:pt x="94" y="1"/>
                      <a:pt x="1" y="94"/>
                      <a:pt x="1" y="211"/>
                    </a:cubicBezTo>
                    <a:lnTo>
                      <a:pt x="1" y="2109"/>
                    </a:lnTo>
                    <a:cubicBezTo>
                      <a:pt x="1" y="2226"/>
                      <a:pt x="99" y="2319"/>
                      <a:pt x="216" y="2324"/>
                    </a:cubicBezTo>
                    <a:lnTo>
                      <a:pt x="1258" y="2333"/>
                    </a:lnTo>
                    <a:lnTo>
                      <a:pt x="1263" y="2333"/>
                    </a:lnTo>
                    <a:cubicBezTo>
                      <a:pt x="1370" y="2333"/>
                      <a:pt x="1459" y="2254"/>
                      <a:pt x="1473" y="2146"/>
                    </a:cubicBezTo>
                    <a:cubicBezTo>
                      <a:pt x="1529" y="1693"/>
                      <a:pt x="1922" y="1347"/>
                      <a:pt x="2380" y="1347"/>
                    </a:cubicBezTo>
                    <a:cubicBezTo>
                      <a:pt x="2838" y="1347"/>
                      <a:pt x="3226" y="1693"/>
                      <a:pt x="3282" y="2146"/>
                    </a:cubicBezTo>
                    <a:lnTo>
                      <a:pt x="3291" y="2202"/>
                    </a:lnTo>
                    <a:cubicBezTo>
                      <a:pt x="3301" y="2282"/>
                      <a:pt x="3366" y="2338"/>
                      <a:pt x="3446" y="2343"/>
                    </a:cubicBezTo>
                    <a:lnTo>
                      <a:pt x="4642" y="2352"/>
                    </a:lnTo>
                    <a:cubicBezTo>
                      <a:pt x="4698" y="2352"/>
                      <a:pt x="4736" y="2324"/>
                      <a:pt x="4754" y="2305"/>
                    </a:cubicBezTo>
                    <a:cubicBezTo>
                      <a:pt x="4768" y="2291"/>
                      <a:pt x="4792" y="2259"/>
                      <a:pt x="4796" y="2207"/>
                    </a:cubicBezTo>
                    <a:lnTo>
                      <a:pt x="4796" y="1146"/>
                    </a:lnTo>
                    <a:cubicBezTo>
                      <a:pt x="4796" y="1141"/>
                      <a:pt x="4796" y="1137"/>
                      <a:pt x="4796" y="1132"/>
                    </a:cubicBezTo>
                    <a:lnTo>
                      <a:pt x="4796" y="207"/>
                    </a:lnTo>
                    <a:cubicBezTo>
                      <a:pt x="4796" y="155"/>
                      <a:pt x="4778" y="99"/>
                      <a:pt x="4736" y="62"/>
                    </a:cubicBezTo>
                    <a:cubicBezTo>
                      <a:pt x="4698" y="24"/>
                      <a:pt x="4647" y="1"/>
                      <a:pt x="4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4" name="Google Shape;874;p63"/>
              <p:cNvSpPr/>
              <p:nvPr/>
            </p:nvSpPr>
            <p:spPr>
              <a:xfrm>
                <a:off x="6490650" y="4498246"/>
                <a:ext cx="76503" cy="34790"/>
              </a:xfrm>
              <a:custGeom>
                <a:rect b="b" l="l" r="r" t="t"/>
                <a:pathLst>
                  <a:path extrusionOk="0" h="1352" w="2973">
                    <a:moveTo>
                      <a:pt x="313" y="0"/>
                    </a:moveTo>
                    <a:lnTo>
                      <a:pt x="210" y="328"/>
                    </a:lnTo>
                    <a:cubicBezTo>
                      <a:pt x="164" y="487"/>
                      <a:pt x="94" y="631"/>
                      <a:pt x="0" y="762"/>
                    </a:cubicBezTo>
                    <a:cubicBezTo>
                      <a:pt x="393" y="1141"/>
                      <a:pt x="907" y="1351"/>
                      <a:pt x="1454" y="1351"/>
                    </a:cubicBezTo>
                    <a:cubicBezTo>
                      <a:pt x="2005" y="1351"/>
                      <a:pt x="2538" y="1136"/>
                      <a:pt x="2935" y="739"/>
                    </a:cubicBezTo>
                    <a:lnTo>
                      <a:pt x="2973" y="706"/>
                    </a:lnTo>
                    <a:cubicBezTo>
                      <a:pt x="2889" y="589"/>
                      <a:pt x="2828" y="463"/>
                      <a:pt x="2781" y="323"/>
                    </a:cubicBezTo>
                    <a:lnTo>
                      <a:pt x="2688" y="38"/>
                    </a:lnTo>
                    <a:cubicBezTo>
                      <a:pt x="2332" y="183"/>
                      <a:pt x="1945" y="262"/>
                      <a:pt x="1543" y="262"/>
                    </a:cubicBezTo>
                    <a:cubicBezTo>
                      <a:pt x="1108" y="262"/>
                      <a:pt x="692" y="169"/>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5" name="Google Shape;875;p63"/>
              <p:cNvSpPr/>
              <p:nvPr/>
            </p:nvSpPr>
            <p:spPr>
              <a:xfrm>
                <a:off x="6507350" y="4329878"/>
                <a:ext cx="46087" cy="10242"/>
              </a:xfrm>
              <a:custGeom>
                <a:rect b="b" l="l" r="r" t="t"/>
                <a:pathLst>
                  <a:path extrusionOk="0" h="398" w="1791">
                    <a:moveTo>
                      <a:pt x="894" y="1"/>
                    </a:moveTo>
                    <a:cubicBezTo>
                      <a:pt x="645" y="1"/>
                      <a:pt x="396" y="86"/>
                      <a:pt x="178" y="257"/>
                    </a:cubicBezTo>
                    <a:lnTo>
                      <a:pt x="183" y="257"/>
                    </a:lnTo>
                    <a:lnTo>
                      <a:pt x="1" y="397"/>
                    </a:lnTo>
                    <a:lnTo>
                      <a:pt x="1791" y="397"/>
                    </a:lnTo>
                    <a:lnTo>
                      <a:pt x="1609" y="257"/>
                    </a:lnTo>
                    <a:cubicBezTo>
                      <a:pt x="1391" y="86"/>
                      <a:pt x="1142" y="1"/>
                      <a:pt x="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6" name="Google Shape;876;p63"/>
              <p:cNvSpPr/>
              <p:nvPr/>
            </p:nvSpPr>
            <p:spPr>
              <a:xfrm>
                <a:off x="6611876" y="4382063"/>
                <a:ext cx="27096" cy="48609"/>
              </a:xfrm>
              <a:custGeom>
                <a:rect b="b" l="l" r="r" t="t"/>
                <a:pathLst>
                  <a:path extrusionOk="0" h="1889" w="1053">
                    <a:moveTo>
                      <a:pt x="33" y="0"/>
                    </a:moveTo>
                    <a:lnTo>
                      <a:pt x="33" y="1370"/>
                    </a:lnTo>
                    <a:cubicBezTo>
                      <a:pt x="33" y="1379"/>
                      <a:pt x="33" y="1393"/>
                      <a:pt x="33" y="1407"/>
                    </a:cubicBezTo>
                    <a:cubicBezTo>
                      <a:pt x="33" y="1571"/>
                      <a:pt x="24" y="1730"/>
                      <a:pt x="1" y="1889"/>
                    </a:cubicBezTo>
                    <a:lnTo>
                      <a:pt x="108" y="1889"/>
                    </a:lnTo>
                    <a:cubicBezTo>
                      <a:pt x="632" y="1889"/>
                      <a:pt x="1052" y="1468"/>
                      <a:pt x="1052" y="944"/>
                    </a:cubicBezTo>
                    <a:cubicBezTo>
                      <a:pt x="1052" y="426"/>
                      <a:pt x="63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7" name="Google Shape;877;p63"/>
              <p:cNvSpPr/>
              <p:nvPr/>
            </p:nvSpPr>
            <p:spPr>
              <a:xfrm>
                <a:off x="6472483" y="4416107"/>
                <a:ext cx="115487" cy="68217"/>
              </a:xfrm>
              <a:custGeom>
                <a:rect b="b" l="l" r="r" t="t"/>
                <a:pathLst>
                  <a:path extrusionOk="0" h="2651" w="4488">
                    <a:moveTo>
                      <a:pt x="2230" y="0"/>
                    </a:moveTo>
                    <a:cubicBezTo>
                      <a:pt x="2174" y="0"/>
                      <a:pt x="2127" y="42"/>
                      <a:pt x="2122" y="94"/>
                    </a:cubicBezTo>
                    <a:cubicBezTo>
                      <a:pt x="2058" y="606"/>
                      <a:pt x="1628" y="986"/>
                      <a:pt x="1117" y="986"/>
                    </a:cubicBezTo>
                    <a:cubicBezTo>
                      <a:pt x="1111" y="986"/>
                      <a:pt x="1105" y="986"/>
                      <a:pt x="1099" y="986"/>
                    </a:cubicBezTo>
                    <a:lnTo>
                      <a:pt x="56" y="977"/>
                    </a:lnTo>
                    <a:cubicBezTo>
                      <a:pt x="38" y="977"/>
                      <a:pt x="19" y="972"/>
                      <a:pt x="0" y="972"/>
                    </a:cubicBezTo>
                    <a:cubicBezTo>
                      <a:pt x="342" y="1954"/>
                      <a:pt x="1220" y="2650"/>
                      <a:pt x="2249" y="2650"/>
                    </a:cubicBezTo>
                    <a:cubicBezTo>
                      <a:pt x="3277" y="2650"/>
                      <a:pt x="4137" y="1968"/>
                      <a:pt x="4487" y="1005"/>
                    </a:cubicBezTo>
                    <a:lnTo>
                      <a:pt x="4483" y="1005"/>
                    </a:lnTo>
                    <a:lnTo>
                      <a:pt x="3286" y="996"/>
                    </a:lnTo>
                    <a:cubicBezTo>
                      <a:pt x="2809" y="991"/>
                      <a:pt x="2403" y="626"/>
                      <a:pt x="2342" y="154"/>
                    </a:cubicBezTo>
                    <a:lnTo>
                      <a:pt x="2337" y="94"/>
                    </a:lnTo>
                    <a:cubicBezTo>
                      <a:pt x="2328" y="42"/>
                      <a:pt x="2286" y="0"/>
                      <a:pt x="2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8" name="Google Shape;878;p63"/>
              <p:cNvSpPr/>
              <p:nvPr/>
            </p:nvSpPr>
            <p:spPr>
              <a:xfrm>
                <a:off x="6422562" y="4382166"/>
                <a:ext cx="26376" cy="48506"/>
              </a:xfrm>
              <a:custGeom>
                <a:rect b="b" l="l" r="r" t="t"/>
                <a:pathLst>
                  <a:path extrusionOk="0" h="1885" w="1025">
                    <a:moveTo>
                      <a:pt x="940" y="1"/>
                    </a:moveTo>
                    <a:cubicBezTo>
                      <a:pt x="421" y="1"/>
                      <a:pt x="1" y="422"/>
                      <a:pt x="1" y="940"/>
                    </a:cubicBezTo>
                    <a:cubicBezTo>
                      <a:pt x="1" y="1464"/>
                      <a:pt x="421" y="1885"/>
                      <a:pt x="940" y="1885"/>
                    </a:cubicBezTo>
                    <a:lnTo>
                      <a:pt x="1024" y="1885"/>
                    </a:lnTo>
                    <a:cubicBezTo>
                      <a:pt x="1001" y="1721"/>
                      <a:pt x="987" y="1557"/>
                      <a:pt x="987" y="1389"/>
                    </a:cubicBezTo>
                    <a:lnTo>
                      <a:pt x="987" y="791"/>
                    </a:lnTo>
                    <a:cubicBezTo>
                      <a:pt x="987" y="782"/>
                      <a:pt x="987" y="767"/>
                      <a:pt x="991" y="758"/>
                    </a:cubicBezTo>
                    <a:lnTo>
                      <a:pt x="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9" name="Google Shape;879;p63"/>
              <p:cNvSpPr/>
              <p:nvPr/>
            </p:nvSpPr>
            <p:spPr>
              <a:xfrm>
                <a:off x="6389598" y="4528919"/>
                <a:ext cx="283160" cy="85046"/>
              </a:xfrm>
              <a:custGeom>
                <a:rect b="b" l="l" r="r" t="t"/>
                <a:pathLst>
                  <a:path extrusionOk="0" h="3305" w="11004">
                    <a:moveTo>
                      <a:pt x="7536" y="0"/>
                    </a:moveTo>
                    <a:cubicBezTo>
                      <a:pt x="7521" y="19"/>
                      <a:pt x="7507" y="38"/>
                      <a:pt x="7489" y="56"/>
                    </a:cubicBezTo>
                    <a:lnTo>
                      <a:pt x="7428" y="117"/>
                    </a:lnTo>
                    <a:cubicBezTo>
                      <a:pt x="6881" y="664"/>
                      <a:pt x="6157" y="963"/>
                      <a:pt x="5385" y="963"/>
                    </a:cubicBezTo>
                    <a:cubicBezTo>
                      <a:pt x="4610" y="963"/>
                      <a:pt x="3885" y="664"/>
                      <a:pt x="3338" y="117"/>
                    </a:cubicBezTo>
                    <a:cubicBezTo>
                      <a:pt x="3315" y="94"/>
                      <a:pt x="3296" y="70"/>
                      <a:pt x="3282" y="47"/>
                    </a:cubicBezTo>
                    <a:lnTo>
                      <a:pt x="1211" y="538"/>
                    </a:lnTo>
                    <a:cubicBezTo>
                      <a:pt x="763" y="687"/>
                      <a:pt x="426" y="1089"/>
                      <a:pt x="323" y="1585"/>
                    </a:cubicBezTo>
                    <a:lnTo>
                      <a:pt x="29" y="3029"/>
                    </a:lnTo>
                    <a:cubicBezTo>
                      <a:pt x="1" y="3169"/>
                      <a:pt x="99" y="3305"/>
                      <a:pt x="235" y="3305"/>
                    </a:cubicBezTo>
                    <a:lnTo>
                      <a:pt x="10765" y="3305"/>
                    </a:lnTo>
                    <a:cubicBezTo>
                      <a:pt x="10901" y="3305"/>
                      <a:pt x="11004" y="3165"/>
                      <a:pt x="10971" y="3024"/>
                    </a:cubicBezTo>
                    <a:lnTo>
                      <a:pt x="10620" y="1468"/>
                    </a:lnTo>
                    <a:cubicBezTo>
                      <a:pt x="10508" y="968"/>
                      <a:pt x="10153" y="571"/>
                      <a:pt x="9690" y="435"/>
                    </a:cubicBezTo>
                    <a:lnTo>
                      <a:pt x="7601" y="24"/>
                    </a:lnTo>
                    <a:cubicBezTo>
                      <a:pt x="7578" y="19"/>
                      <a:pt x="7554" y="10"/>
                      <a:pt x="7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880" name="Google Shape;880;p63"/>
            <p:cNvSpPr/>
            <p:nvPr/>
          </p:nvSpPr>
          <p:spPr>
            <a:xfrm>
              <a:off x="6452643" y="4261172"/>
              <a:ext cx="153958" cy="88443"/>
            </a:xfrm>
            <a:custGeom>
              <a:rect b="b" l="l" r="r" t="t"/>
              <a:pathLst>
                <a:path extrusionOk="0" h="3437" w="5983">
                  <a:moveTo>
                    <a:pt x="4660" y="1"/>
                  </a:moveTo>
                  <a:lnTo>
                    <a:pt x="3048" y="38"/>
                  </a:lnTo>
                  <a:cubicBezTo>
                    <a:pt x="1884" y="62"/>
                    <a:pt x="921" y="407"/>
                    <a:pt x="374" y="1436"/>
                  </a:cubicBezTo>
                  <a:cubicBezTo>
                    <a:pt x="360" y="1459"/>
                    <a:pt x="351" y="1483"/>
                    <a:pt x="341" y="1501"/>
                  </a:cubicBezTo>
                  <a:cubicBezTo>
                    <a:pt x="267" y="1646"/>
                    <a:pt x="75" y="1945"/>
                    <a:pt x="33" y="2450"/>
                  </a:cubicBezTo>
                  <a:cubicBezTo>
                    <a:pt x="0" y="2801"/>
                    <a:pt x="14" y="3137"/>
                    <a:pt x="52" y="3436"/>
                  </a:cubicBezTo>
                  <a:cubicBezTo>
                    <a:pt x="238" y="3212"/>
                    <a:pt x="519" y="3072"/>
                    <a:pt x="832" y="3067"/>
                  </a:cubicBezTo>
                  <a:lnTo>
                    <a:pt x="1809" y="2296"/>
                  </a:lnTo>
                  <a:cubicBezTo>
                    <a:pt x="2171" y="2011"/>
                    <a:pt x="2597" y="1868"/>
                    <a:pt x="3022" y="1868"/>
                  </a:cubicBezTo>
                  <a:cubicBezTo>
                    <a:pt x="3447" y="1868"/>
                    <a:pt x="3873" y="2011"/>
                    <a:pt x="4235" y="2296"/>
                  </a:cubicBezTo>
                  <a:lnTo>
                    <a:pt x="5212" y="3067"/>
                  </a:lnTo>
                  <a:cubicBezTo>
                    <a:pt x="5464" y="3067"/>
                    <a:pt x="5702" y="3161"/>
                    <a:pt x="5889" y="3329"/>
                  </a:cubicBezTo>
                  <a:cubicBezTo>
                    <a:pt x="5946" y="2931"/>
                    <a:pt x="5983" y="2525"/>
                    <a:pt x="5974" y="2221"/>
                  </a:cubicBezTo>
                  <a:cubicBezTo>
                    <a:pt x="5955" y="1712"/>
                    <a:pt x="5712" y="898"/>
                    <a:pt x="5506" y="464"/>
                  </a:cubicBezTo>
                  <a:cubicBezTo>
                    <a:pt x="5357" y="141"/>
                    <a:pt x="5057" y="24"/>
                    <a:pt x="4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
        <p:nvSpPr>
          <p:cNvPr id="885" name="Google Shape;885;p64"/>
          <p:cNvSpPr txBox="1"/>
          <p:nvPr>
            <p:ph idx="1" type="subTitle"/>
          </p:nvPr>
        </p:nvSpPr>
        <p:spPr>
          <a:xfrm>
            <a:off x="4622500" y="2227250"/>
            <a:ext cx="3800400" cy="1995600"/>
          </a:xfrm>
          <a:prstGeom prst="rect">
            <a:avLst/>
          </a:prstGeom>
        </p:spPr>
        <p:txBody>
          <a:bodyPr anchorCtr="0" anchor="t" bIns="91425" lIns="457200" spcFirstLastPara="1" rIns="91425" wrap="square" tIns="91425">
            <a:noAutofit/>
          </a:bodyPr>
          <a:lstStyle/>
          <a:p>
            <a:pPr indent="0" lvl="0" marL="0" rtl="0" algn="l">
              <a:spcBef>
                <a:spcPts val="0"/>
              </a:spcBef>
              <a:spcAft>
                <a:spcPts val="0"/>
              </a:spcAft>
              <a:buNone/>
            </a:pPr>
            <a:r>
              <a:rPr lang="en"/>
              <a:t>It’s </a:t>
            </a:r>
            <a:r>
              <a:rPr lang="en"/>
              <a:t>the biggest planet of them all</a:t>
            </a:r>
            <a:endParaRPr/>
          </a:p>
          <a:p>
            <a:pPr indent="0" lvl="0" marL="0" rtl="0" algn="l">
              <a:spcBef>
                <a:spcPts val="1000"/>
              </a:spcBef>
              <a:spcAft>
                <a:spcPts val="0"/>
              </a:spcAft>
              <a:buNone/>
            </a:pPr>
            <a:r>
              <a:rPr lang="en"/>
              <a:t>It’s composed of hydrogen and helium</a:t>
            </a:r>
            <a:endParaRPr/>
          </a:p>
          <a:p>
            <a:pPr indent="0" lvl="0" marL="0" rtl="0" algn="l">
              <a:spcBef>
                <a:spcPts val="1000"/>
              </a:spcBef>
              <a:spcAft>
                <a:spcPts val="0"/>
              </a:spcAft>
              <a:buNone/>
            </a:pPr>
            <a:r>
              <a:rPr lang="en"/>
              <a:t>It’s the farthest planet from the Sun</a:t>
            </a:r>
            <a:endParaRPr/>
          </a:p>
          <a:p>
            <a:pPr indent="0" lvl="0" marL="0" rtl="0" algn="l">
              <a:spcBef>
                <a:spcPts val="1000"/>
              </a:spcBef>
              <a:spcAft>
                <a:spcPts val="1000"/>
              </a:spcAft>
              <a:buNone/>
            </a:pPr>
            <a:r>
              <a:rPr lang="en"/>
              <a:t>Mars is full of iron oxide dust</a:t>
            </a:r>
            <a:endParaRPr/>
          </a:p>
        </p:txBody>
      </p:sp>
      <p:sp>
        <p:nvSpPr>
          <p:cNvPr id="886" name="Google Shape;886;p64"/>
          <p:cNvSpPr txBox="1"/>
          <p:nvPr>
            <p:ph idx="4" type="subTitle"/>
          </p:nvPr>
        </p:nvSpPr>
        <p:spPr>
          <a:xfrm>
            <a:off x="721100" y="2227251"/>
            <a:ext cx="3800400" cy="1995600"/>
          </a:xfrm>
          <a:prstGeom prst="rect">
            <a:avLst/>
          </a:prstGeom>
        </p:spPr>
        <p:txBody>
          <a:bodyPr anchorCtr="0" anchor="t" bIns="91425" lIns="457200" spcFirstLastPara="1" rIns="91425" wrap="square" tIns="91425">
            <a:noAutofit/>
          </a:bodyPr>
          <a:lstStyle/>
          <a:p>
            <a:pPr indent="0" lvl="0" marL="0" rtl="0" algn="l">
              <a:spcBef>
                <a:spcPts val="0"/>
              </a:spcBef>
              <a:spcAft>
                <a:spcPts val="0"/>
              </a:spcAft>
              <a:buNone/>
            </a:pPr>
            <a:r>
              <a:rPr lang="en"/>
              <a:t>It’s the closest planet to the Sun</a:t>
            </a:r>
            <a:endParaRPr/>
          </a:p>
          <a:p>
            <a:pPr indent="0" lvl="0" marL="0" rtl="0" algn="l">
              <a:spcBef>
                <a:spcPts val="1000"/>
              </a:spcBef>
              <a:spcAft>
                <a:spcPts val="0"/>
              </a:spcAft>
              <a:buNone/>
            </a:pPr>
            <a:r>
              <a:rPr lang="en"/>
              <a:t>It’s the second planet from the Sun</a:t>
            </a:r>
            <a:endParaRPr/>
          </a:p>
          <a:p>
            <a:pPr indent="0" lvl="0" marL="0" rtl="0" algn="l">
              <a:spcBef>
                <a:spcPts val="1000"/>
              </a:spcBef>
              <a:spcAft>
                <a:spcPts val="0"/>
              </a:spcAft>
              <a:buNone/>
            </a:pPr>
            <a:r>
              <a:rPr lang="en"/>
              <a:t>Mars is actually a very cold place</a:t>
            </a:r>
            <a:endParaRPr/>
          </a:p>
          <a:p>
            <a:pPr indent="0" lvl="0" marL="0" rtl="0" algn="l">
              <a:spcBef>
                <a:spcPts val="1000"/>
              </a:spcBef>
              <a:spcAft>
                <a:spcPts val="1000"/>
              </a:spcAft>
              <a:buNone/>
            </a:pPr>
            <a:r>
              <a:rPr lang="en"/>
              <a:t>Venus has a toxic atmosphere</a:t>
            </a:r>
            <a:endParaRPr/>
          </a:p>
        </p:txBody>
      </p:sp>
      <p:sp>
        <p:nvSpPr>
          <p:cNvPr id="887" name="Google Shape;887;p6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Marketing Trends</a:t>
            </a:r>
            <a:endParaRPr/>
          </a:p>
        </p:txBody>
      </p:sp>
      <p:sp>
        <p:nvSpPr>
          <p:cNvPr id="888" name="Google Shape;888;p64"/>
          <p:cNvSpPr txBox="1"/>
          <p:nvPr>
            <p:ph idx="2" type="title"/>
          </p:nvPr>
        </p:nvSpPr>
        <p:spPr>
          <a:xfrm>
            <a:off x="720975" y="1444850"/>
            <a:ext cx="3800400" cy="659100"/>
          </a:xfrm>
          <a:prstGeom prst="rect">
            <a:avLst/>
          </a:prstGeom>
          <a:solidFill>
            <a:schemeClr val="accent3"/>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Updates made</a:t>
            </a:r>
            <a:endParaRPr/>
          </a:p>
        </p:txBody>
      </p:sp>
      <p:sp>
        <p:nvSpPr>
          <p:cNvPr id="889" name="Google Shape;889;p64"/>
          <p:cNvSpPr txBox="1"/>
          <p:nvPr>
            <p:ph idx="3" type="title"/>
          </p:nvPr>
        </p:nvSpPr>
        <p:spPr>
          <a:xfrm>
            <a:off x="4622625" y="1444850"/>
            <a:ext cx="3800400" cy="659100"/>
          </a:xfrm>
          <a:prstGeom prst="rect">
            <a:avLst/>
          </a:prstGeom>
          <a:solidFill>
            <a:schemeClr val="accent3"/>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Updates in process</a:t>
            </a:r>
            <a:endParaRPr/>
          </a:p>
        </p:txBody>
      </p:sp>
      <p:sp>
        <p:nvSpPr>
          <p:cNvPr id="890" name="Google Shape;890;p64"/>
          <p:cNvSpPr/>
          <p:nvPr/>
        </p:nvSpPr>
        <p:spPr>
          <a:xfrm>
            <a:off x="720975" y="2299567"/>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4"/>
          <p:cNvSpPr/>
          <p:nvPr/>
        </p:nvSpPr>
        <p:spPr>
          <a:xfrm>
            <a:off x="720975" y="2832353"/>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4"/>
          <p:cNvSpPr/>
          <p:nvPr/>
        </p:nvSpPr>
        <p:spPr>
          <a:xfrm>
            <a:off x="720975" y="3365138"/>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4"/>
          <p:cNvSpPr/>
          <p:nvPr/>
        </p:nvSpPr>
        <p:spPr>
          <a:xfrm>
            <a:off x="720975" y="3897917"/>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4"/>
          <p:cNvSpPr/>
          <p:nvPr/>
        </p:nvSpPr>
        <p:spPr>
          <a:xfrm>
            <a:off x="825113" y="2422237"/>
            <a:ext cx="111703" cy="73891"/>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 name="Google Shape;895;p64"/>
          <p:cNvSpPr/>
          <p:nvPr/>
        </p:nvSpPr>
        <p:spPr>
          <a:xfrm>
            <a:off x="825113" y="2955022"/>
            <a:ext cx="111703" cy="73891"/>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 name="Google Shape;896;p64"/>
          <p:cNvSpPr/>
          <p:nvPr/>
        </p:nvSpPr>
        <p:spPr>
          <a:xfrm>
            <a:off x="825113" y="3487807"/>
            <a:ext cx="111703" cy="73891"/>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 name="Google Shape;897;p64"/>
          <p:cNvSpPr/>
          <p:nvPr/>
        </p:nvSpPr>
        <p:spPr>
          <a:xfrm>
            <a:off x="825113" y="4020587"/>
            <a:ext cx="111703" cy="73891"/>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 name="Google Shape;898;p64"/>
          <p:cNvSpPr/>
          <p:nvPr/>
        </p:nvSpPr>
        <p:spPr>
          <a:xfrm>
            <a:off x="4622625" y="2299567"/>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4"/>
          <p:cNvSpPr/>
          <p:nvPr/>
        </p:nvSpPr>
        <p:spPr>
          <a:xfrm>
            <a:off x="4622625" y="2832353"/>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4"/>
          <p:cNvSpPr/>
          <p:nvPr/>
        </p:nvSpPr>
        <p:spPr>
          <a:xfrm>
            <a:off x="4622625" y="3365138"/>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4"/>
          <p:cNvSpPr/>
          <p:nvPr/>
        </p:nvSpPr>
        <p:spPr>
          <a:xfrm>
            <a:off x="4622625" y="3897917"/>
            <a:ext cx="320100" cy="3192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4"/>
          <p:cNvSpPr/>
          <p:nvPr/>
        </p:nvSpPr>
        <p:spPr>
          <a:xfrm>
            <a:off x="4734284" y="2411637"/>
            <a:ext cx="96660" cy="95088"/>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 name="Google Shape;903;p64"/>
          <p:cNvSpPr/>
          <p:nvPr/>
        </p:nvSpPr>
        <p:spPr>
          <a:xfrm>
            <a:off x="4734284" y="2944422"/>
            <a:ext cx="96660" cy="95088"/>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 name="Google Shape;904;p64"/>
          <p:cNvSpPr/>
          <p:nvPr/>
        </p:nvSpPr>
        <p:spPr>
          <a:xfrm>
            <a:off x="4734284" y="3477208"/>
            <a:ext cx="96660" cy="95088"/>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 name="Google Shape;905;p64"/>
          <p:cNvSpPr/>
          <p:nvPr/>
        </p:nvSpPr>
        <p:spPr>
          <a:xfrm>
            <a:off x="4734284" y="4009987"/>
            <a:ext cx="96660" cy="95088"/>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really the difference?</a:t>
            </a:r>
            <a:endParaRPr/>
          </a:p>
        </p:txBody>
      </p:sp>
      <p:graphicFrame>
        <p:nvGraphicFramePr>
          <p:cNvPr id="911" name="Google Shape;911;p65"/>
          <p:cNvGraphicFramePr/>
          <p:nvPr/>
        </p:nvGraphicFramePr>
        <p:xfrm>
          <a:off x="719988" y="1603835"/>
          <a:ext cx="3000000" cy="3000000"/>
        </p:xfrm>
        <a:graphic>
          <a:graphicData uri="http://schemas.openxmlformats.org/drawingml/2006/table">
            <a:tbl>
              <a:tblPr>
                <a:noFill/>
                <a:tableStyleId>{B754E882-B807-44F6-A10C-27F0D3AE0013}</a:tableStyleId>
              </a:tblPr>
              <a:tblGrid>
                <a:gridCol w="2560775"/>
                <a:gridCol w="2473800"/>
                <a:gridCol w="2669425"/>
              </a:tblGrid>
              <a:tr h="1247550">
                <a:tc>
                  <a:txBody>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Augmented reality</a:t>
                      </a:r>
                      <a:endParaRPr b="1" sz="2500">
                        <a:solidFill>
                          <a:schemeClr val="dk1"/>
                        </a:solidFill>
                        <a:latin typeface="Ubuntu"/>
                        <a:ea typeface="Ubuntu"/>
                        <a:cs typeface="Ubuntu"/>
                        <a:sym typeface="Ubuntu"/>
                      </a:endParaRPr>
                    </a:p>
                  </a:txBody>
                  <a:tcPr marT="0" marB="0" marR="0"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a:solidFill>
                            <a:schemeClr val="dk1"/>
                          </a:solidFill>
                          <a:latin typeface="Exo"/>
                          <a:ea typeface="Exo"/>
                          <a:cs typeface="Exo"/>
                          <a:sym typeface="Exo"/>
                        </a:rPr>
                        <a:t>Simulated objects and environments immerse the user in a digital world </a:t>
                      </a:r>
                      <a:endParaRPr>
                        <a:solidFill>
                          <a:schemeClr val="dk1"/>
                        </a:solidFill>
                        <a:latin typeface="Exo"/>
                        <a:ea typeface="Exo"/>
                        <a:cs typeface="Exo"/>
                        <a:sym typeface="Exo"/>
                      </a:endParaRPr>
                    </a:p>
                  </a:txBody>
                  <a:tcPr marT="0" marB="0"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a:solidFill>
                            <a:schemeClr val="dk1"/>
                          </a:solidFill>
                          <a:latin typeface="Exo"/>
                          <a:ea typeface="Exo"/>
                          <a:cs typeface="Exo"/>
                          <a:sym typeface="Exo"/>
                        </a:rPr>
                        <a:t>With the glasses, the user is transported to another place or time in 360</a:t>
                      </a:r>
                      <a:endParaRPr>
                        <a:solidFill>
                          <a:schemeClr val="dk1"/>
                        </a:solidFill>
                        <a:latin typeface="Exo"/>
                        <a:ea typeface="Exo"/>
                        <a:cs typeface="Exo"/>
                        <a:sym typeface="Exo"/>
                      </a:endParaRPr>
                    </a:p>
                  </a:txBody>
                  <a:tcPr marT="0" marB="0"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r h="1247550">
                <a:tc>
                  <a:txBody>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Virtual reality</a:t>
                      </a:r>
                      <a:endParaRPr>
                        <a:solidFill>
                          <a:schemeClr val="dk1"/>
                        </a:solidFill>
                        <a:latin typeface="Exo"/>
                        <a:ea typeface="Exo"/>
                        <a:cs typeface="Exo"/>
                        <a:sym typeface="Exo"/>
                      </a:endParaRPr>
                    </a:p>
                  </a:txBody>
                  <a:tcPr marT="0" marB="0" marR="0"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a:solidFill>
                            <a:schemeClr val="dk1"/>
                          </a:solidFill>
                          <a:latin typeface="Exo"/>
                          <a:ea typeface="Exo"/>
                          <a:cs typeface="Exo"/>
                          <a:sym typeface="Exo"/>
                        </a:rPr>
                        <a:t>An interactive 3D layer is created in the real environment</a:t>
                      </a:r>
                      <a:endParaRPr>
                        <a:solidFill>
                          <a:schemeClr val="dk1"/>
                        </a:solidFill>
                        <a:latin typeface="Exo"/>
                        <a:ea typeface="Exo"/>
                        <a:cs typeface="Exo"/>
                        <a:sym typeface="Exo"/>
                      </a:endParaRPr>
                    </a:p>
                  </a:txBody>
                  <a:tcPr marT="0" marB="0" marR="457200"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a:solidFill>
                            <a:schemeClr val="dk1"/>
                          </a:solidFill>
                          <a:latin typeface="Exo"/>
                          <a:ea typeface="Exo"/>
                          <a:cs typeface="Exo"/>
                          <a:sym typeface="Exo"/>
                        </a:rPr>
                        <a:t>With transparent glasses, users are connected to the environment around them</a:t>
                      </a:r>
                      <a:endParaRPr>
                        <a:solidFill>
                          <a:schemeClr val="dk1"/>
                        </a:solidFill>
                        <a:latin typeface="Exo"/>
                        <a:ea typeface="Exo"/>
                        <a:cs typeface="Exo"/>
                        <a:sym typeface="Exo"/>
                      </a:endParaRPr>
                    </a:p>
                  </a:txBody>
                  <a:tcPr marT="0" marB="0"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glasses</a:t>
            </a:r>
            <a:endParaRPr/>
          </a:p>
        </p:txBody>
      </p:sp>
      <p:sp>
        <p:nvSpPr>
          <p:cNvPr id="917" name="Google Shape;917;p66"/>
          <p:cNvSpPr txBox="1"/>
          <p:nvPr/>
        </p:nvSpPr>
        <p:spPr>
          <a:xfrm>
            <a:off x="4693984" y="2687230"/>
            <a:ext cx="1742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03</a:t>
            </a:r>
            <a:endParaRPr b="1" sz="5000">
              <a:solidFill>
                <a:schemeClr val="dk2"/>
              </a:solidFill>
              <a:latin typeface="Ubuntu"/>
              <a:ea typeface="Ubuntu"/>
              <a:cs typeface="Ubuntu"/>
              <a:sym typeface="Ubuntu"/>
            </a:endParaRPr>
          </a:p>
        </p:txBody>
      </p:sp>
      <p:sp>
        <p:nvSpPr>
          <p:cNvPr id="918" name="Google Shape;918;p66"/>
          <p:cNvSpPr txBox="1"/>
          <p:nvPr/>
        </p:nvSpPr>
        <p:spPr>
          <a:xfrm>
            <a:off x="4693984" y="3313591"/>
            <a:ext cx="17427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For all</a:t>
            </a:r>
            <a:endParaRPr b="1" sz="2500">
              <a:solidFill>
                <a:schemeClr val="dk1"/>
              </a:solidFill>
              <a:latin typeface="Ubuntu"/>
              <a:ea typeface="Ubuntu"/>
              <a:cs typeface="Ubuntu"/>
              <a:sym typeface="Ubuntu"/>
            </a:endParaRPr>
          </a:p>
        </p:txBody>
      </p:sp>
      <p:sp>
        <p:nvSpPr>
          <p:cNvPr id="919" name="Google Shape;919;p66"/>
          <p:cNvSpPr txBox="1"/>
          <p:nvPr/>
        </p:nvSpPr>
        <p:spPr>
          <a:xfrm>
            <a:off x="4693984" y="3654007"/>
            <a:ext cx="17427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Mars is actually a very cold place</a:t>
            </a:r>
            <a:endParaRPr>
              <a:solidFill>
                <a:schemeClr val="dk1"/>
              </a:solidFill>
              <a:latin typeface="Exo"/>
              <a:ea typeface="Exo"/>
              <a:cs typeface="Exo"/>
              <a:sym typeface="Exo"/>
            </a:endParaRPr>
          </a:p>
        </p:txBody>
      </p:sp>
      <p:sp>
        <p:nvSpPr>
          <p:cNvPr id="920" name="Google Shape;920;p66"/>
          <p:cNvSpPr/>
          <p:nvPr/>
        </p:nvSpPr>
        <p:spPr>
          <a:xfrm>
            <a:off x="4813979" y="1532841"/>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66"/>
          <p:cNvGrpSpPr/>
          <p:nvPr/>
        </p:nvGrpSpPr>
        <p:grpSpPr>
          <a:xfrm>
            <a:off x="5186224" y="1859395"/>
            <a:ext cx="263810" cy="352793"/>
            <a:chOff x="6399222" y="3650900"/>
            <a:chExt cx="263810" cy="352793"/>
          </a:xfrm>
        </p:grpSpPr>
        <p:sp>
          <p:nvSpPr>
            <p:cNvPr id="922" name="Google Shape;922;p66"/>
            <p:cNvSpPr/>
            <p:nvPr/>
          </p:nvSpPr>
          <p:spPr>
            <a:xfrm>
              <a:off x="6640748" y="3950272"/>
              <a:ext cx="22284" cy="53421"/>
            </a:xfrm>
            <a:custGeom>
              <a:rect b="b" l="l" r="r" t="t"/>
              <a:pathLst>
                <a:path extrusionOk="0" h="2076" w="866">
                  <a:moveTo>
                    <a:pt x="0" y="0"/>
                  </a:moveTo>
                  <a:lnTo>
                    <a:pt x="0" y="2076"/>
                  </a:lnTo>
                  <a:lnTo>
                    <a:pt x="515" y="2076"/>
                  </a:lnTo>
                  <a:cubicBezTo>
                    <a:pt x="716" y="2076"/>
                    <a:pt x="865" y="1884"/>
                    <a:pt x="818" y="1688"/>
                  </a:cubicBezTo>
                  <a:lnTo>
                    <a:pt x="580" y="706"/>
                  </a:lnTo>
                  <a:cubicBezTo>
                    <a:pt x="505" y="388"/>
                    <a:pt x="285" y="13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3" name="Google Shape;923;p66"/>
            <p:cNvSpPr/>
            <p:nvPr/>
          </p:nvSpPr>
          <p:spPr>
            <a:xfrm>
              <a:off x="6591315" y="3938718"/>
              <a:ext cx="28048" cy="64975"/>
            </a:xfrm>
            <a:custGeom>
              <a:rect b="b" l="l" r="r" t="t"/>
              <a:pathLst>
                <a:path extrusionOk="0" h="2525" w="1090">
                  <a:moveTo>
                    <a:pt x="0" y="1"/>
                  </a:moveTo>
                  <a:lnTo>
                    <a:pt x="0" y="2525"/>
                  </a:lnTo>
                  <a:lnTo>
                    <a:pt x="1089" y="2525"/>
                  </a:lnTo>
                  <a:lnTo>
                    <a:pt x="1089" y="2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4" name="Google Shape;924;p66"/>
            <p:cNvSpPr/>
            <p:nvPr/>
          </p:nvSpPr>
          <p:spPr>
            <a:xfrm>
              <a:off x="6472611" y="3752904"/>
              <a:ext cx="116568" cy="56431"/>
            </a:xfrm>
            <a:custGeom>
              <a:rect b="b" l="l" r="r" t="t"/>
              <a:pathLst>
                <a:path extrusionOk="0" h="2193" w="4530">
                  <a:moveTo>
                    <a:pt x="4361" y="0"/>
                  </a:moveTo>
                  <a:lnTo>
                    <a:pt x="168" y="5"/>
                  </a:lnTo>
                  <a:cubicBezTo>
                    <a:pt x="75" y="5"/>
                    <a:pt x="0" y="80"/>
                    <a:pt x="0" y="173"/>
                  </a:cubicBezTo>
                  <a:lnTo>
                    <a:pt x="0" y="1987"/>
                  </a:lnTo>
                  <a:cubicBezTo>
                    <a:pt x="0" y="2085"/>
                    <a:pt x="79" y="2164"/>
                    <a:pt x="173" y="2164"/>
                  </a:cubicBezTo>
                  <a:lnTo>
                    <a:pt x="1173" y="2178"/>
                  </a:lnTo>
                  <a:cubicBezTo>
                    <a:pt x="1262" y="2178"/>
                    <a:pt x="1337" y="2113"/>
                    <a:pt x="1351" y="2024"/>
                  </a:cubicBezTo>
                  <a:cubicBezTo>
                    <a:pt x="1407" y="1571"/>
                    <a:pt x="1790" y="1234"/>
                    <a:pt x="2244" y="1234"/>
                  </a:cubicBezTo>
                  <a:cubicBezTo>
                    <a:pt x="2702" y="1234"/>
                    <a:pt x="3085" y="1571"/>
                    <a:pt x="3141" y="2024"/>
                  </a:cubicBezTo>
                  <a:lnTo>
                    <a:pt x="3146" y="2080"/>
                  </a:lnTo>
                  <a:cubicBezTo>
                    <a:pt x="3155" y="2136"/>
                    <a:pt x="3206" y="2183"/>
                    <a:pt x="3263" y="2183"/>
                  </a:cubicBezTo>
                  <a:lnTo>
                    <a:pt x="4412" y="2192"/>
                  </a:lnTo>
                  <a:cubicBezTo>
                    <a:pt x="4454" y="2192"/>
                    <a:pt x="4478" y="2174"/>
                    <a:pt x="4496" y="2160"/>
                  </a:cubicBezTo>
                  <a:cubicBezTo>
                    <a:pt x="4510" y="2146"/>
                    <a:pt x="4529" y="2122"/>
                    <a:pt x="4529" y="2090"/>
                  </a:cubicBezTo>
                  <a:lnTo>
                    <a:pt x="4529" y="1071"/>
                  </a:lnTo>
                  <a:cubicBezTo>
                    <a:pt x="4529" y="1066"/>
                    <a:pt x="4529" y="1061"/>
                    <a:pt x="4529" y="1057"/>
                  </a:cubicBezTo>
                  <a:lnTo>
                    <a:pt x="4529" y="173"/>
                  </a:lnTo>
                  <a:cubicBezTo>
                    <a:pt x="4529" y="112"/>
                    <a:pt x="4501" y="70"/>
                    <a:pt x="4482" y="52"/>
                  </a:cubicBezTo>
                  <a:cubicBezTo>
                    <a:pt x="4464" y="33"/>
                    <a:pt x="4422"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5" name="Google Shape;925;p66"/>
            <p:cNvSpPr/>
            <p:nvPr/>
          </p:nvSpPr>
          <p:spPr>
            <a:xfrm>
              <a:off x="6476574" y="3805938"/>
              <a:ext cx="108257" cy="63765"/>
            </a:xfrm>
            <a:custGeom>
              <a:rect b="b" l="l" r="r" t="t"/>
              <a:pathLst>
                <a:path extrusionOk="0" h="2478" w="4207">
                  <a:moveTo>
                    <a:pt x="2090" y="1"/>
                  </a:moveTo>
                  <a:cubicBezTo>
                    <a:pt x="2052" y="1"/>
                    <a:pt x="2024" y="29"/>
                    <a:pt x="2019" y="66"/>
                  </a:cubicBezTo>
                  <a:cubicBezTo>
                    <a:pt x="1954" y="571"/>
                    <a:pt x="1529" y="945"/>
                    <a:pt x="1019" y="945"/>
                  </a:cubicBezTo>
                  <a:lnTo>
                    <a:pt x="1005" y="945"/>
                  </a:lnTo>
                  <a:lnTo>
                    <a:pt x="10" y="931"/>
                  </a:lnTo>
                  <a:lnTo>
                    <a:pt x="0" y="931"/>
                  </a:lnTo>
                  <a:cubicBezTo>
                    <a:pt x="332" y="1837"/>
                    <a:pt x="1155" y="2478"/>
                    <a:pt x="2108" y="2478"/>
                  </a:cubicBezTo>
                  <a:cubicBezTo>
                    <a:pt x="3057" y="2478"/>
                    <a:pt x="3870" y="1851"/>
                    <a:pt x="4207" y="963"/>
                  </a:cubicBezTo>
                  <a:lnTo>
                    <a:pt x="3104" y="949"/>
                  </a:lnTo>
                  <a:cubicBezTo>
                    <a:pt x="2627" y="945"/>
                    <a:pt x="2230" y="589"/>
                    <a:pt x="2169" y="122"/>
                  </a:cubicBezTo>
                  <a:lnTo>
                    <a:pt x="2164" y="66"/>
                  </a:lnTo>
                  <a:cubicBezTo>
                    <a:pt x="2160" y="29"/>
                    <a:pt x="2127" y="1"/>
                    <a:pt x="2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6" name="Google Shape;926;p66"/>
            <p:cNvSpPr/>
            <p:nvPr/>
          </p:nvSpPr>
          <p:spPr>
            <a:xfrm>
              <a:off x="6501226" y="3887974"/>
              <a:ext cx="56071" cy="33092"/>
            </a:xfrm>
            <a:custGeom>
              <a:rect b="b" l="l" r="r" t="t"/>
              <a:pathLst>
                <a:path extrusionOk="0" h="1286" w="2179">
                  <a:moveTo>
                    <a:pt x="323" y="0"/>
                  </a:moveTo>
                  <a:lnTo>
                    <a:pt x="71" y="767"/>
                  </a:lnTo>
                  <a:cubicBezTo>
                    <a:pt x="52" y="828"/>
                    <a:pt x="28" y="888"/>
                    <a:pt x="0" y="949"/>
                  </a:cubicBezTo>
                  <a:cubicBezTo>
                    <a:pt x="309" y="1164"/>
                    <a:pt x="674" y="1286"/>
                    <a:pt x="1061" y="1286"/>
                  </a:cubicBezTo>
                  <a:cubicBezTo>
                    <a:pt x="1473" y="1286"/>
                    <a:pt x="1861" y="1150"/>
                    <a:pt x="2179" y="902"/>
                  </a:cubicBezTo>
                  <a:cubicBezTo>
                    <a:pt x="2160" y="860"/>
                    <a:pt x="2146" y="818"/>
                    <a:pt x="2132" y="771"/>
                  </a:cubicBezTo>
                  <a:lnTo>
                    <a:pt x="1865" y="28"/>
                  </a:lnTo>
                  <a:cubicBezTo>
                    <a:pt x="1636" y="89"/>
                    <a:pt x="1398" y="117"/>
                    <a:pt x="1150" y="117"/>
                  </a:cubicBezTo>
                  <a:cubicBezTo>
                    <a:pt x="865" y="117"/>
                    <a:pt x="589" y="75"/>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7" name="Google Shape;927;p66"/>
            <p:cNvSpPr/>
            <p:nvPr/>
          </p:nvSpPr>
          <p:spPr>
            <a:xfrm>
              <a:off x="6410905" y="3650900"/>
              <a:ext cx="240702" cy="239132"/>
            </a:xfrm>
            <a:custGeom>
              <a:rect b="b" l="l" r="r" t="t"/>
              <a:pathLst>
                <a:path extrusionOk="0" h="9293" w="9354">
                  <a:moveTo>
                    <a:pt x="4679" y="1"/>
                  </a:moveTo>
                  <a:cubicBezTo>
                    <a:pt x="2099" y="1"/>
                    <a:pt x="0" y="2099"/>
                    <a:pt x="0" y="4675"/>
                  </a:cubicBezTo>
                  <a:lnTo>
                    <a:pt x="0" y="8853"/>
                  </a:lnTo>
                  <a:cubicBezTo>
                    <a:pt x="0" y="9082"/>
                    <a:pt x="187" y="9269"/>
                    <a:pt x="416" y="9269"/>
                  </a:cubicBezTo>
                  <a:lnTo>
                    <a:pt x="2945" y="9269"/>
                  </a:lnTo>
                  <a:lnTo>
                    <a:pt x="3076" y="8867"/>
                  </a:lnTo>
                  <a:cubicBezTo>
                    <a:pt x="1192" y="7568"/>
                    <a:pt x="1622" y="5941"/>
                    <a:pt x="1571" y="4137"/>
                  </a:cubicBezTo>
                  <a:cubicBezTo>
                    <a:pt x="1571" y="3586"/>
                    <a:pt x="2015" y="3142"/>
                    <a:pt x="2566" y="3137"/>
                  </a:cubicBezTo>
                  <a:lnTo>
                    <a:pt x="6759" y="3137"/>
                  </a:lnTo>
                  <a:cubicBezTo>
                    <a:pt x="7025" y="3137"/>
                    <a:pt x="7278" y="3240"/>
                    <a:pt x="7465" y="3431"/>
                  </a:cubicBezTo>
                  <a:cubicBezTo>
                    <a:pt x="7652" y="3618"/>
                    <a:pt x="7759" y="3871"/>
                    <a:pt x="7759" y="4137"/>
                  </a:cubicBezTo>
                  <a:lnTo>
                    <a:pt x="7759" y="6040"/>
                  </a:lnTo>
                  <a:cubicBezTo>
                    <a:pt x="7759" y="6049"/>
                    <a:pt x="7759" y="6063"/>
                    <a:pt x="7755" y="6072"/>
                  </a:cubicBezTo>
                  <a:cubicBezTo>
                    <a:pt x="7755" y="7306"/>
                    <a:pt x="7100" y="8377"/>
                    <a:pt x="6142" y="8933"/>
                  </a:cubicBezTo>
                  <a:lnTo>
                    <a:pt x="6273" y="9293"/>
                  </a:lnTo>
                  <a:lnTo>
                    <a:pt x="8937" y="9293"/>
                  </a:lnTo>
                  <a:cubicBezTo>
                    <a:pt x="9166" y="9293"/>
                    <a:pt x="9353" y="9110"/>
                    <a:pt x="9353" y="8881"/>
                  </a:cubicBezTo>
                  <a:lnTo>
                    <a:pt x="9353" y="4675"/>
                  </a:lnTo>
                  <a:cubicBezTo>
                    <a:pt x="9353" y="2099"/>
                    <a:pt x="7254" y="1"/>
                    <a:pt x="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8" name="Google Shape;928;p66"/>
            <p:cNvSpPr/>
            <p:nvPr/>
          </p:nvSpPr>
          <p:spPr>
            <a:xfrm>
              <a:off x="6492554" y="3932105"/>
              <a:ext cx="28048" cy="71588"/>
            </a:xfrm>
            <a:custGeom>
              <a:rect b="b" l="l" r="r" t="t"/>
              <a:pathLst>
                <a:path extrusionOk="0" h="2782" w="1090">
                  <a:moveTo>
                    <a:pt x="1" y="1"/>
                  </a:moveTo>
                  <a:lnTo>
                    <a:pt x="1" y="2782"/>
                  </a:lnTo>
                  <a:lnTo>
                    <a:pt x="1090" y="2782"/>
                  </a:lnTo>
                  <a:lnTo>
                    <a:pt x="1090" y="379"/>
                  </a:lnTo>
                  <a:cubicBezTo>
                    <a:pt x="702" y="337"/>
                    <a:pt x="328" y="20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9" name="Google Shape;929;p66"/>
            <p:cNvSpPr/>
            <p:nvPr/>
          </p:nvSpPr>
          <p:spPr>
            <a:xfrm>
              <a:off x="6443122" y="3938718"/>
              <a:ext cx="28048" cy="64975"/>
            </a:xfrm>
            <a:custGeom>
              <a:rect b="b" l="l" r="r" t="t"/>
              <a:pathLst>
                <a:path extrusionOk="0" h="2525" w="1090">
                  <a:moveTo>
                    <a:pt x="1090" y="1"/>
                  </a:moveTo>
                  <a:lnTo>
                    <a:pt x="1" y="290"/>
                  </a:lnTo>
                  <a:lnTo>
                    <a:pt x="1" y="2525"/>
                  </a:lnTo>
                  <a:lnTo>
                    <a:pt x="1090" y="252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0" name="Google Shape;930;p66"/>
            <p:cNvSpPr/>
            <p:nvPr/>
          </p:nvSpPr>
          <p:spPr>
            <a:xfrm>
              <a:off x="6541883" y="3928271"/>
              <a:ext cx="28177" cy="75422"/>
            </a:xfrm>
            <a:custGeom>
              <a:rect b="b" l="l" r="r" t="t"/>
              <a:pathLst>
                <a:path extrusionOk="0" h="2931" w="1095">
                  <a:moveTo>
                    <a:pt x="1094" y="0"/>
                  </a:moveTo>
                  <a:cubicBezTo>
                    <a:pt x="772" y="248"/>
                    <a:pt x="398" y="421"/>
                    <a:pt x="0" y="496"/>
                  </a:cubicBezTo>
                  <a:lnTo>
                    <a:pt x="0" y="2931"/>
                  </a:lnTo>
                  <a:lnTo>
                    <a:pt x="1094" y="2931"/>
                  </a:lnTo>
                  <a:lnTo>
                    <a:pt x="1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1" name="Google Shape;931;p66"/>
            <p:cNvSpPr/>
            <p:nvPr/>
          </p:nvSpPr>
          <p:spPr>
            <a:xfrm>
              <a:off x="6399222" y="3952073"/>
              <a:ext cx="22645" cy="51619"/>
            </a:xfrm>
            <a:custGeom>
              <a:rect b="b" l="l" r="r" t="t"/>
              <a:pathLst>
                <a:path extrusionOk="0" h="2006" w="880">
                  <a:moveTo>
                    <a:pt x="880" y="1"/>
                  </a:moveTo>
                  <a:cubicBezTo>
                    <a:pt x="552" y="122"/>
                    <a:pt x="309" y="402"/>
                    <a:pt x="235" y="744"/>
                  </a:cubicBezTo>
                  <a:lnTo>
                    <a:pt x="43" y="1622"/>
                  </a:lnTo>
                  <a:cubicBezTo>
                    <a:pt x="1" y="1819"/>
                    <a:pt x="150" y="2006"/>
                    <a:pt x="351" y="2006"/>
                  </a:cubicBezTo>
                  <a:lnTo>
                    <a:pt x="880" y="2006"/>
                  </a:lnTo>
                  <a:lnTo>
                    <a:pt x="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32" name="Google Shape;932;p66"/>
          <p:cNvSpPr txBox="1"/>
          <p:nvPr/>
        </p:nvSpPr>
        <p:spPr>
          <a:xfrm>
            <a:off x="2707316" y="2687230"/>
            <a:ext cx="1742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02</a:t>
            </a:r>
            <a:endParaRPr b="1" sz="5000">
              <a:solidFill>
                <a:schemeClr val="dk2"/>
              </a:solidFill>
              <a:latin typeface="Ubuntu"/>
              <a:ea typeface="Ubuntu"/>
              <a:cs typeface="Ubuntu"/>
              <a:sym typeface="Ubuntu"/>
            </a:endParaRPr>
          </a:p>
        </p:txBody>
      </p:sp>
      <p:sp>
        <p:nvSpPr>
          <p:cNvPr id="933" name="Google Shape;933;p66"/>
          <p:cNvSpPr txBox="1"/>
          <p:nvPr/>
        </p:nvSpPr>
        <p:spPr>
          <a:xfrm>
            <a:off x="2707316" y="3313591"/>
            <a:ext cx="17427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Wifi</a:t>
            </a:r>
            <a:endParaRPr b="1" sz="2500">
              <a:solidFill>
                <a:schemeClr val="dk1"/>
              </a:solidFill>
              <a:latin typeface="Ubuntu"/>
              <a:ea typeface="Ubuntu"/>
              <a:cs typeface="Ubuntu"/>
              <a:sym typeface="Ubuntu"/>
            </a:endParaRPr>
          </a:p>
        </p:txBody>
      </p:sp>
      <p:sp>
        <p:nvSpPr>
          <p:cNvPr id="934" name="Google Shape;934;p66"/>
          <p:cNvSpPr txBox="1"/>
          <p:nvPr/>
        </p:nvSpPr>
        <p:spPr>
          <a:xfrm>
            <a:off x="2707316" y="3654007"/>
            <a:ext cx="17427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Mars is actually a very cold place</a:t>
            </a:r>
            <a:endParaRPr>
              <a:solidFill>
                <a:schemeClr val="dk1"/>
              </a:solidFill>
              <a:latin typeface="Exo"/>
              <a:ea typeface="Exo"/>
              <a:cs typeface="Exo"/>
              <a:sym typeface="Exo"/>
            </a:endParaRPr>
          </a:p>
        </p:txBody>
      </p:sp>
      <p:sp>
        <p:nvSpPr>
          <p:cNvPr id="935" name="Google Shape;935;p66"/>
          <p:cNvSpPr/>
          <p:nvPr/>
        </p:nvSpPr>
        <p:spPr>
          <a:xfrm>
            <a:off x="2812822" y="1532841"/>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 name="Google Shape;936;p66"/>
          <p:cNvGrpSpPr/>
          <p:nvPr/>
        </p:nvGrpSpPr>
        <p:grpSpPr>
          <a:xfrm>
            <a:off x="3140151" y="1900464"/>
            <a:ext cx="353642" cy="270654"/>
            <a:chOff x="6354731" y="3113991"/>
            <a:chExt cx="353642" cy="270654"/>
          </a:xfrm>
        </p:grpSpPr>
        <p:sp>
          <p:nvSpPr>
            <p:cNvPr id="937" name="Google Shape;937;p66"/>
            <p:cNvSpPr/>
            <p:nvPr/>
          </p:nvSpPr>
          <p:spPr>
            <a:xfrm>
              <a:off x="6603101" y="3151587"/>
              <a:ext cx="78690" cy="32320"/>
            </a:xfrm>
            <a:custGeom>
              <a:rect b="b" l="l" r="r" t="t"/>
              <a:pathLst>
                <a:path extrusionOk="0" h="1256" w="3058">
                  <a:moveTo>
                    <a:pt x="1531" y="0"/>
                  </a:moveTo>
                  <a:cubicBezTo>
                    <a:pt x="1035" y="0"/>
                    <a:pt x="538" y="190"/>
                    <a:pt x="159" y="568"/>
                  </a:cubicBezTo>
                  <a:cubicBezTo>
                    <a:pt x="0" y="722"/>
                    <a:pt x="0" y="980"/>
                    <a:pt x="159" y="1134"/>
                  </a:cubicBezTo>
                  <a:cubicBezTo>
                    <a:pt x="236" y="1213"/>
                    <a:pt x="339" y="1253"/>
                    <a:pt x="442" y="1253"/>
                  </a:cubicBezTo>
                  <a:cubicBezTo>
                    <a:pt x="545" y="1253"/>
                    <a:pt x="648" y="1213"/>
                    <a:pt x="725" y="1134"/>
                  </a:cubicBezTo>
                  <a:cubicBezTo>
                    <a:pt x="947" y="914"/>
                    <a:pt x="1238" y="804"/>
                    <a:pt x="1529" y="804"/>
                  </a:cubicBezTo>
                  <a:cubicBezTo>
                    <a:pt x="1820" y="804"/>
                    <a:pt x="2111" y="914"/>
                    <a:pt x="2333" y="1134"/>
                  </a:cubicBezTo>
                  <a:cubicBezTo>
                    <a:pt x="2412" y="1213"/>
                    <a:pt x="2515" y="1255"/>
                    <a:pt x="2618" y="1255"/>
                  </a:cubicBezTo>
                  <a:cubicBezTo>
                    <a:pt x="2721" y="1255"/>
                    <a:pt x="2824" y="1213"/>
                    <a:pt x="2903" y="1134"/>
                  </a:cubicBezTo>
                  <a:cubicBezTo>
                    <a:pt x="3057" y="980"/>
                    <a:pt x="3057" y="727"/>
                    <a:pt x="2903" y="568"/>
                  </a:cubicBezTo>
                  <a:cubicBezTo>
                    <a:pt x="2524" y="190"/>
                    <a:pt x="2028" y="0"/>
                    <a:pt x="1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8" name="Google Shape;938;p66"/>
            <p:cNvSpPr/>
            <p:nvPr/>
          </p:nvSpPr>
          <p:spPr>
            <a:xfrm>
              <a:off x="6576648" y="3113991"/>
              <a:ext cx="131725" cy="43334"/>
            </a:xfrm>
            <a:custGeom>
              <a:rect b="b" l="l" r="r" t="t"/>
              <a:pathLst>
                <a:path extrusionOk="0" h="1684" w="5119">
                  <a:moveTo>
                    <a:pt x="2559" y="1"/>
                  </a:moveTo>
                  <a:cubicBezTo>
                    <a:pt x="1689" y="1"/>
                    <a:pt x="818" y="333"/>
                    <a:pt x="154" y="996"/>
                  </a:cubicBezTo>
                  <a:cubicBezTo>
                    <a:pt x="0" y="1150"/>
                    <a:pt x="0" y="1408"/>
                    <a:pt x="154" y="1562"/>
                  </a:cubicBezTo>
                  <a:cubicBezTo>
                    <a:pt x="234" y="1641"/>
                    <a:pt x="337" y="1681"/>
                    <a:pt x="439" y="1681"/>
                  </a:cubicBezTo>
                  <a:cubicBezTo>
                    <a:pt x="542" y="1681"/>
                    <a:pt x="645" y="1641"/>
                    <a:pt x="725" y="1562"/>
                  </a:cubicBezTo>
                  <a:cubicBezTo>
                    <a:pt x="1229" y="1057"/>
                    <a:pt x="1894" y="805"/>
                    <a:pt x="2559" y="805"/>
                  </a:cubicBezTo>
                  <a:cubicBezTo>
                    <a:pt x="3224" y="805"/>
                    <a:pt x="3889" y="1057"/>
                    <a:pt x="4394" y="1562"/>
                  </a:cubicBezTo>
                  <a:cubicBezTo>
                    <a:pt x="4473" y="1641"/>
                    <a:pt x="4576" y="1683"/>
                    <a:pt x="4679" y="1683"/>
                  </a:cubicBezTo>
                  <a:cubicBezTo>
                    <a:pt x="4782" y="1683"/>
                    <a:pt x="4885" y="1641"/>
                    <a:pt x="4964" y="1562"/>
                  </a:cubicBezTo>
                  <a:cubicBezTo>
                    <a:pt x="5118" y="1408"/>
                    <a:pt x="5118" y="1155"/>
                    <a:pt x="4964" y="996"/>
                  </a:cubicBezTo>
                  <a:cubicBezTo>
                    <a:pt x="4300" y="333"/>
                    <a:pt x="3430" y="1"/>
                    <a:pt x="2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9" name="Google Shape;939;p66"/>
            <p:cNvSpPr/>
            <p:nvPr/>
          </p:nvSpPr>
          <p:spPr>
            <a:xfrm>
              <a:off x="6632204" y="3191215"/>
              <a:ext cx="20586" cy="20586"/>
            </a:xfrm>
            <a:custGeom>
              <a:rect b="b" l="l" r="r" t="t"/>
              <a:pathLst>
                <a:path extrusionOk="0" h="800" w="800">
                  <a:moveTo>
                    <a:pt x="398" y="0"/>
                  </a:moveTo>
                  <a:cubicBezTo>
                    <a:pt x="178" y="0"/>
                    <a:pt x="1" y="178"/>
                    <a:pt x="1" y="398"/>
                  </a:cubicBezTo>
                  <a:cubicBezTo>
                    <a:pt x="1" y="622"/>
                    <a:pt x="178" y="800"/>
                    <a:pt x="398" y="800"/>
                  </a:cubicBezTo>
                  <a:cubicBezTo>
                    <a:pt x="622" y="800"/>
                    <a:pt x="800" y="622"/>
                    <a:pt x="800" y="398"/>
                  </a:cubicBezTo>
                  <a:cubicBezTo>
                    <a:pt x="800" y="178"/>
                    <a:pt x="622"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0" name="Google Shape;940;p66"/>
            <p:cNvSpPr/>
            <p:nvPr/>
          </p:nvSpPr>
          <p:spPr>
            <a:xfrm>
              <a:off x="6603230" y="3337221"/>
              <a:ext cx="52932" cy="47425"/>
            </a:xfrm>
            <a:custGeom>
              <a:rect b="b" l="l" r="r" t="t"/>
              <a:pathLst>
                <a:path extrusionOk="0" h="1843" w="2057">
                  <a:moveTo>
                    <a:pt x="2057" y="1"/>
                  </a:moveTo>
                  <a:lnTo>
                    <a:pt x="0" y="1828"/>
                  </a:lnTo>
                  <a:lnTo>
                    <a:pt x="1421" y="1842"/>
                  </a:lnTo>
                  <a:lnTo>
                    <a:pt x="1430" y="1842"/>
                  </a:lnTo>
                  <a:cubicBezTo>
                    <a:pt x="1594" y="1842"/>
                    <a:pt x="1753" y="1777"/>
                    <a:pt x="1870" y="1660"/>
                  </a:cubicBezTo>
                  <a:cubicBezTo>
                    <a:pt x="1991" y="1543"/>
                    <a:pt x="2057" y="1384"/>
                    <a:pt x="2057" y="1216"/>
                  </a:cubicBezTo>
                  <a:lnTo>
                    <a:pt x="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1" name="Google Shape;941;p66"/>
            <p:cNvSpPr/>
            <p:nvPr/>
          </p:nvSpPr>
          <p:spPr>
            <a:xfrm>
              <a:off x="6354731" y="3272272"/>
              <a:ext cx="29258" cy="79771"/>
            </a:xfrm>
            <a:custGeom>
              <a:rect b="b" l="l" r="r" t="t"/>
              <a:pathLst>
                <a:path extrusionOk="0" h="3100" w="1137">
                  <a:moveTo>
                    <a:pt x="267" y="1"/>
                  </a:moveTo>
                  <a:cubicBezTo>
                    <a:pt x="117" y="1"/>
                    <a:pt x="0" y="122"/>
                    <a:pt x="0" y="267"/>
                  </a:cubicBezTo>
                  <a:lnTo>
                    <a:pt x="0" y="2833"/>
                  </a:lnTo>
                  <a:cubicBezTo>
                    <a:pt x="0" y="2983"/>
                    <a:pt x="117" y="3100"/>
                    <a:pt x="267" y="3100"/>
                  </a:cubicBezTo>
                  <a:lnTo>
                    <a:pt x="1136" y="3100"/>
                  </a:lnTo>
                  <a:lnTo>
                    <a:pt x="1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2" name="Google Shape;942;p66"/>
            <p:cNvSpPr/>
            <p:nvPr/>
          </p:nvSpPr>
          <p:spPr>
            <a:xfrm>
              <a:off x="6678034" y="3272272"/>
              <a:ext cx="29361" cy="79771"/>
            </a:xfrm>
            <a:custGeom>
              <a:rect b="b" l="l" r="r" t="t"/>
              <a:pathLst>
                <a:path extrusionOk="0" h="3100" w="1141">
                  <a:moveTo>
                    <a:pt x="0" y="1"/>
                  </a:moveTo>
                  <a:lnTo>
                    <a:pt x="0" y="3100"/>
                  </a:lnTo>
                  <a:lnTo>
                    <a:pt x="879" y="3100"/>
                  </a:lnTo>
                  <a:cubicBezTo>
                    <a:pt x="1024" y="3100"/>
                    <a:pt x="1141" y="2978"/>
                    <a:pt x="1141" y="2833"/>
                  </a:cubicBezTo>
                  <a:lnTo>
                    <a:pt x="1141" y="267"/>
                  </a:lnTo>
                  <a:cubicBezTo>
                    <a:pt x="1141" y="122"/>
                    <a:pt x="1024"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3" name="Google Shape;943;p66"/>
            <p:cNvSpPr/>
            <p:nvPr/>
          </p:nvSpPr>
          <p:spPr>
            <a:xfrm>
              <a:off x="6405964" y="3253153"/>
              <a:ext cx="250197" cy="130644"/>
            </a:xfrm>
            <a:custGeom>
              <a:rect b="b" l="l" r="r" t="t"/>
              <a:pathLst>
                <a:path extrusionOk="0" h="5077" w="9723">
                  <a:moveTo>
                    <a:pt x="7890" y="837"/>
                  </a:moveTo>
                  <a:cubicBezTo>
                    <a:pt x="8124" y="837"/>
                    <a:pt x="8316" y="1029"/>
                    <a:pt x="8316" y="1263"/>
                  </a:cubicBezTo>
                  <a:cubicBezTo>
                    <a:pt x="8316" y="1496"/>
                    <a:pt x="8124" y="1688"/>
                    <a:pt x="7890" y="1688"/>
                  </a:cubicBezTo>
                  <a:lnTo>
                    <a:pt x="1837" y="1688"/>
                  </a:lnTo>
                  <a:cubicBezTo>
                    <a:pt x="1599" y="1688"/>
                    <a:pt x="1407" y="1496"/>
                    <a:pt x="1407" y="1263"/>
                  </a:cubicBezTo>
                  <a:cubicBezTo>
                    <a:pt x="1407" y="1029"/>
                    <a:pt x="1599" y="837"/>
                    <a:pt x="1837" y="837"/>
                  </a:cubicBezTo>
                  <a:close/>
                  <a:moveTo>
                    <a:pt x="8994" y="1"/>
                  </a:moveTo>
                  <a:lnTo>
                    <a:pt x="725" y="5"/>
                  </a:lnTo>
                  <a:cubicBezTo>
                    <a:pt x="328" y="5"/>
                    <a:pt x="1" y="328"/>
                    <a:pt x="1" y="730"/>
                  </a:cubicBezTo>
                  <a:lnTo>
                    <a:pt x="1" y="4338"/>
                  </a:lnTo>
                  <a:cubicBezTo>
                    <a:pt x="1" y="4740"/>
                    <a:pt x="328" y="5072"/>
                    <a:pt x="730" y="5077"/>
                  </a:cubicBezTo>
                  <a:lnTo>
                    <a:pt x="2698" y="5077"/>
                  </a:lnTo>
                  <a:cubicBezTo>
                    <a:pt x="2701" y="5077"/>
                    <a:pt x="2704" y="5077"/>
                    <a:pt x="2707" y="5077"/>
                  </a:cubicBezTo>
                  <a:cubicBezTo>
                    <a:pt x="3081" y="5077"/>
                    <a:pt x="3394" y="4798"/>
                    <a:pt x="3441" y="4427"/>
                  </a:cubicBezTo>
                  <a:cubicBezTo>
                    <a:pt x="3530" y="3735"/>
                    <a:pt x="4118" y="3212"/>
                    <a:pt x="4820" y="3212"/>
                  </a:cubicBezTo>
                  <a:cubicBezTo>
                    <a:pt x="5521" y="3212"/>
                    <a:pt x="6110" y="3730"/>
                    <a:pt x="6198" y="4427"/>
                  </a:cubicBezTo>
                  <a:lnTo>
                    <a:pt x="6212" y="4539"/>
                  </a:lnTo>
                  <a:cubicBezTo>
                    <a:pt x="6236" y="4726"/>
                    <a:pt x="6343" y="4890"/>
                    <a:pt x="6498" y="4988"/>
                  </a:cubicBezTo>
                  <a:lnTo>
                    <a:pt x="9723" y="2127"/>
                  </a:lnTo>
                  <a:lnTo>
                    <a:pt x="9723" y="725"/>
                  </a:lnTo>
                  <a:cubicBezTo>
                    <a:pt x="9723" y="533"/>
                    <a:pt x="9648" y="351"/>
                    <a:pt x="9508" y="216"/>
                  </a:cubicBezTo>
                  <a:cubicBezTo>
                    <a:pt x="9372" y="75"/>
                    <a:pt x="9190" y="1"/>
                    <a:pt x="8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44" name="Google Shape;944;p66"/>
          <p:cNvSpPr txBox="1"/>
          <p:nvPr/>
        </p:nvSpPr>
        <p:spPr>
          <a:xfrm>
            <a:off x="720648" y="2687230"/>
            <a:ext cx="1742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01</a:t>
            </a:r>
            <a:endParaRPr b="1" sz="5000">
              <a:solidFill>
                <a:schemeClr val="dk2"/>
              </a:solidFill>
              <a:latin typeface="Ubuntu"/>
              <a:ea typeface="Ubuntu"/>
              <a:cs typeface="Ubuntu"/>
              <a:sym typeface="Ubuntu"/>
            </a:endParaRPr>
          </a:p>
        </p:txBody>
      </p:sp>
      <p:sp>
        <p:nvSpPr>
          <p:cNvPr id="945" name="Google Shape;945;p66"/>
          <p:cNvSpPr txBox="1"/>
          <p:nvPr/>
        </p:nvSpPr>
        <p:spPr>
          <a:xfrm>
            <a:off x="720648" y="3313591"/>
            <a:ext cx="17427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News</a:t>
            </a:r>
            <a:endParaRPr b="1" sz="2500">
              <a:solidFill>
                <a:schemeClr val="dk1"/>
              </a:solidFill>
              <a:latin typeface="Ubuntu"/>
              <a:ea typeface="Ubuntu"/>
              <a:cs typeface="Ubuntu"/>
              <a:sym typeface="Ubuntu"/>
            </a:endParaRPr>
          </a:p>
        </p:txBody>
      </p:sp>
      <p:sp>
        <p:nvSpPr>
          <p:cNvPr id="946" name="Google Shape;946;p66"/>
          <p:cNvSpPr txBox="1"/>
          <p:nvPr/>
        </p:nvSpPr>
        <p:spPr>
          <a:xfrm>
            <a:off x="720648" y="3654007"/>
            <a:ext cx="17427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Mars is actually a very cold place</a:t>
            </a:r>
            <a:endParaRPr>
              <a:solidFill>
                <a:schemeClr val="dk1"/>
              </a:solidFill>
              <a:latin typeface="Exo"/>
              <a:ea typeface="Exo"/>
              <a:cs typeface="Exo"/>
              <a:sym typeface="Exo"/>
            </a:endParaRPr>
          </a:p>
        </p:txBody>
      </p:sp>
      <p:sp>
        <p:nvSpPr>
          <p:cNvPr id="947" name="Google Shape;947;p66"/>
          <p:cNvSpPr/>
          <p:nvPr/>
        </p:nvSpPr>
        <p:spPr>
          <a:xfrm>
            <a:off x="826154" y="1532841"/>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 name="Google Shape;948;p66"/>
          <p:cNvGrpSpPr/>
          <p:nvPr/>
        </p:nvGrpSpPr>
        <p:grpSpPr>
          <a:xfrm>
            <a:off x="1153972" y="1899628"/>
            <a:ext cx="352664" cy="272327"/>
            <a:chOff x="2451059" y="2495665"/>
            <a:chExt cx="352664" cy="272327"/>
          </a:xfrm>
        </p:grpSpPr>
        <p:sp>
          <p:nvSpPr>
            <p:cNvPr id="949" name="Google Shape;949;p66"/>
            <p:cNvSpPr/>
            <p:nvPr/>
          </p:nvSpPr>
          <p:spPr>
            <a:xfrm>
              <a:off x="2451188" y="2549549"/>
              <a:ext cx="352175" cy="165048"/>
            </a:xfrm>
            <a:custGeom>
              <a:rect b="b" l="l" r="r" t="t"/>
              <a:pathLst>
                <a:path extrusionOk="0" h="6414" w="13686">
                  <a:moveTo>
                    <a:pt x="6838" y="3193"/>
                  </a:moveTo>
                  <a:cubicBezTo>
                    <a:pt x="7063" y="3193"/>
                    <a:pt x="7240" y="3375"/>
                    <a:pt x="7240" y="3595"/>
                  </a:cubicBezTo>
                  <a:cubicBezTo>
                    <a:pt x="7240" y="3819"/>
                    <a:pt x="7063" y="3997"/>
                    <a:pt x="6838" y="3997"/>
                  </a:cubicBezTo>
                  <a:cubicBezTo>
                    <a:pt x="6619" y="3997"/>
                    <a:pt x="6436" y="3819"/>
                    <a:pt x="6436" y="3595"/>
                  </a:cubicBezTo>
                  <a:cubicBezTo>
                    <a:pt x="6436" y="3375"/>
                    <a:pt x="6619" y="3193"/>
                    <a:pt x="6838" y="3193"/>
                  </a:cubicBezTo>
                  <a:close/>
                  <a:moveTo>
                    <a:pt x="3637" y="1244"/>
                  </a:moveTo>
                  <a:cubicBezTo>
                    <a:pt x="4721" y="1244"/>
                    <a:pt x="5604" y="2127"/>
                    <a:pt x="5604" y="3211"/>
                  </a:cubicBezTo>
                  <a:cubicBezTo>
                    <a:pt x="5604" y="4296"/>
                    <a:pt x="4721" y="5179"/>
                    <a:pt x="3637" y="5179"/>
                  </a:cubicBezTo>
                  <a:cubicBezTo>
                    <a:pt x="2552" y="5179"/>
                    <a:pt x="1669" y="4296"/>
                    <a:pt x="1669" y="3211"/>
                  </a:cubicBezTo>
                  <a:cubicBezTo>
                    <a:pt x="1669" y="2127"/>
                    <a:pt x="2552" y="1244"/>
                    <a:pt x="3637" y="1244"/>
                  </a:cubicBezTo>
                  <a:close/>
                  <a:moveTo>
                    <a:pt x="10082" y="1244"/>
                  </a:moveTo>
                  <a:cubicBezTo>
                    <a:pt x="11166" y="1244"/>
                    <a:pt x="12045" y="2127"/>
                    <a:pt x="12045" y="3211"/>
                  </a:cubicBezTo>
                  <a:cubicBezTo>
                    <a:pt x="12045" y="4296"/>
                    <a:pt x="11166" y="5179"/>
                    <a:pt x="10082" y="5179"/>
                  </a:cubicBezTo>
                  <a:cubicBezTo>
                    <a:pt x="8993" y="5179"/>
                    <a:pt x="8114" y="4296"/>
                    <a:pt x="8114" y="3211"/>
                  </a:cubicBezTo>
                  <a:cubicBezTo>
                    <a:pt x="8114" y="2127"/>
                    <a:pt x="8993" y="1244"/>
                    <a:pt x="10082" y="1244"/>
                  </a:cubicBezTo>
                  <a:close/>
                  <a:moveTo>
                    <a:pt x="860" y="0"/>
                  </a:moveTo>
                  <a:cubicBezTo>
                    <a:pt x="383" y="0"/>
                    <a:pt x="0" y="388"/>
                    <a:pt x="0" y="865"/>
                  </a:cubicBezTo>
                  <a:lnTo>
                    <a:pt x="0" y="5548"/>
                  </a:lnTo>
                  <a:cubicBezTo>
                    <a:pt x="0" y="6025"/>
                    <a:pt x="383" y="6413"/>
                    <a:pt x="860" y="6413"/>
                  </a:cubicBezTo>
                  <a:lnTo>
                    <a:pt x="5838" y="6413"/>
                  </a:lnTo>
                  <a:cubicBezTo>
                    <a:pt x="5899" y="6413"/>
                    <a:pt x="5950" y="6362"/>
                    <a:pt x="5950" y="6301"/>
                  </a:cubicBezTo>
                  <a:cubicBezTo>
                    <a:pt x="5950" y="5806"/>
                    <a:pt x="6347" y="5408"/>
                    <a:pt x="6843" y="5408"/>
                  </a:cubicBezTo>
                  <a:cubicBezTo>
                    <a:pt x="7334" y="5408"/>
                    <a:pt x="7731" y="5806"/>
                    <a:pt x="7731" y="6301"/>
                  </a:cubicBezTo>
                  <a:cubicBezTo>
                    <a:pt x="7731" y="6362"/>
                    <a:pt x="7782" y="6413"/>
                    <a:pt x="7843" y="6413"/>
                  </a:cubicBezTo>
                  <a:lnTo>
                    <a:pt x="12826" y="6413"/>
                  </a:lnTo>
                  <a:cubicBezTo>
                    <a:pt x="13303" y="6413"/>
                    <a:pt x="13686" y="6025"/>
                    <a:pt x="13686" y="5548"/>
                  </a:cubicBezTo>
                  <a:lnTo>
                    <a:pt x="13686" y="865"/>
                  </a:lnTo>
                  <a:cubicBezTo>
                    <a:pt x="13686" y="388"/>
                    <a:pt x="13303" y="0"/>
                    <a:pt x="12826" y="0"/>
                  </a:cubicBezTo>
                  <a:lnTo>
                    <a:pt x="7240" y="0"/>
                  </a:lnTo>
                  <a:lnTo>
                    <a:pt x="7240" y="2235"/>
                  </a:lnTo>
                  <a:cubicBezTo>
                    <a:pt x="7240" y="2454"/>
                    <a:pt x="7063" y="2636"/>
                    <a:pt x="6843" y="2636"/>
                  </a:cubicBezTo>
                  <a:cubicBezTo>
                    <a:pt x="6619" y="2636"/>
                    <a:pt x="6441" y="2454"/>
                    <a:pt x="6441" y="2235"/>
                  </a:cubicBezTo>
                  <a:lnTo>
                    <a:pt x="6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0" name="Google Shape;950;p66"/>
            <p:cNvSpPr/>
            <p:nvPr/>
          </p:nvSpPr>
          <p:spPr>
            <a:xfrm>
              <a:off x="2680670" y="2602223"/>
              <a:ext cx="59905" cy="59931"/>
            </a:xfrm>
            <a:custGeom>
              <a:rect b="b" l="l" r="r" t="t"/>
              <a:pathLst>
                <a:path extrusionOk="0" h="2329" w="2328">
                  <a:moveTo>
                    <a:pt x="1164" y="1"/>
                  </a:moveTo>
                  <a:cubicBezTo>
                    <a:pt x="519" y="1"/>
                    <a:pt x="0" y="524"/>
                    <a:pt x="0" y="1164"/>
                  </a:cubicBezTo>
                  <a:cubicBezTo>
                    <a:pt x="0" y="1809"/>
                    <a:pt x="519" y="2328"/>
                    <a:pt x="1164" y="2328"/>
                  </a:cubicBezTo>
                  <a:cubicBezTo>
                    <a:pt x="1804" y="2328"/>
                    <a:pt x="2328" y="1805"/>
                    <a:pt x="2328" y="1164"/>
                  </a:cubicBezTo>
                  <a:cubicBezTo>
                    <a:pt x="2328" y="524"/>
                    <a:pt x="1804"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1" name="Google Shape;951;p66"/>
            <p:cNvSpPr/>
            <p:nvPr/>
          </p:nvSpPr>
          <p:spPr>
            <a:xfrm>
              <a:off x="2514799" y="2602223"/>
              <a:ext cx="59931" cy="59931"/>
            </a:xfrm>
            <a:custGeom>
              <a:rect b="b" l="l" r="r" t="t"/>
              <a:pathLst>
                <a:path extrusionOk="0" h="2329" w="2329">
                  <a:moveTo>
                    <a:pt x="1165" y="1"/>
                  </a:moveTo>
                  <a:cubicBezTo>
                    <a:pt x="524" y="1"/>
                    <a:pt x="1" y="524"/>
                    <a:pt x="1" y="1164"/>
                  </a:cubicBezTo>
                  <a:cubicBezTo>
                    <a:pt x="1" y="1809"/>
                    <a:pt x="524" y="2328"/>
                    <a:pt x="1165" y="2328"/>
                  </a:cubicBezTo>
                  <a:cubicBezTo>
                    <a:pt x="1810" y="2328"/>
                    <a:pt x="2328" y="1809"/>
                    <a:pt x="2328" y="1164"/>
                  </a:cubicBezTo>
                  <a:cubicBezTo>
                    <a:pt x="2328" y="524"/>
                    <a:pt x="1810"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2" name="Google Shape;952;p66"/>
            <p:cNvSpPr/>
            <p:nvPr/>
          </p:nvSpPr>
          <p:spPr>
            <a:xfrm>
              <a:off x="2477281" y="2495665"/>
              <a:ext cx="300581" cy="33221"/>
            </a:xfrm>
            <a:custGeom>
              <a:rect b="b" l="l" r="r" t="t"/>
              <a:pathLst>
                <a:path extrusionOk="0" h="1291" w="11681">
                  <a:moveTo>
                    <a:pt x="1889" y="0"/>
                  </a:moveTo>
                  <a:cubicBezTo>
                    <a:pt x="1029" y="0"/>
                    <a:pt x="295" y="533"/>
                    <a:pt x="0" y="1290"/>
                  </a:cubicBezTo>
                  <a:lnTo>
                    <a:pt x="11681" y="1290"/>
                  </a:lnTo>
                  <a:cubicBezTo>
                    <a:pt x="11386" y="533"/>
                    <a:pt x="10653" y="0"/>
                    <a:pt x="9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3" name="Google Shape;953;p66"/>
            <p:cNvSpPr/>
            <p:nvPr/>
          </p:nvSpPr>
          <p:spPr>
            <a:xfrm>
              <a:off x="2639781" y="2728750"/>
              <a:ext cx="163942" cy="39242"/>
            </a:xfrm>
            <a:custGeom>
              <a:rect b="b" l="l" r="r" t="t"/>
              <a:pathLst>
                <a:path extrusionOk="0" h="1525" w="6371">
                  <a:moveTo>
                    <a:pt x="6371" y="1"/>
                  </a:moveTo>
                  <a:cubicBezTo>
                    <a:pt x="6118" y="160"/>
                    <a:pt x="5819" y="248"/>
                    <a:pt x="5497" y="248"/>
                  </a:cubicBezTo>
                  <a:lnTo>
                    <a:pt x="514" y="248"/>
                  </a:lnTo>
                  <a:cubicBezTo>
                    <a:pt x="323" y="248"/>
                    <a:pt x="145" y="192"/>
                    <a:pt x="0" y="89"/>
                  </a:cubicBezTo>
                  <a:lnTo>
                    <a:pt x="0" y="1010"/>
                  </a:lnTo>
                  <a:cubicBezTo>
                    <a:pt x="0" y="1291"/>
                    <a:pt x="229" y="1524"/>
                    <a:pt x="514" y="1524"/>
                  </a:cubicBezTo>
                  <a:lnTo>
                    <a:pt x="5109" y="1524"/>
                  </a:lnTo>
                  <a:cubicBezTo>
                    <a:pt x="5805" y="1524"/>
                    <a:pt x="6371" y="954"/>
                    <a:pt x="6371" y="258"/>
                  </a:cubicBezTo>
                  <a:lnTo>
                    <a:pt x="6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4" name="Google Shape;954;p66"/>
            <p:cNvSpPr/>
            <p:nvPr/>
          </p:nvSpPr>
          <p:spPr>
            <a:xfrm>
              <a:off x="2451059" y="2728879"/>
              <a:ext cx="163607" cy="39113"/>
            </a:xfrm>
            <a:custGeom>
              <a:rect b="b" l="l" r="r" t="t"/>
              <a:pathLst>
                <a:path extrusionOk="0" h="1520" w="6358">
                  <a:moveTo>
                    <a:pt x="0" y="0"/>
                  </a:moveTo>
                  <a:lnTo>
                    <a:pt x="0" y="253"/>
                  </a:lnTo>
                  <a:cubicBezTo>
                    <a:pt x="0" y="954"/>
                    <a:pt x="566" y="1519"/>
                    <a:pt x="1262" y="1519"/>
                  </a:cubicBezTo>
                  <a:lnTo>
                    <a:pt x="5843" y="1519"/>
                  </a:lnTo>
                  <a:cubicBezTo>
                    <a:pt x="6128" y="1519"/>
                    <a:pt x="6357" y="1290"/>
                    <a:pt x="6357" y="1005"/>
                  </a:cubicBezTo>
                  <a:lnTo>
                    <a:pt x="6357" y="89"/>
                  </a:lnTo>
                  <a:cubicBezTo>
                    <a:pt x="6212" y="187"/>
                    <a:pt x="6035" y="248"/>
                    <a:pt x="5843" y="248"/>
                  </a:cubicBezTo>
                  <a:lnTo>
                    <a:pt x="5843" y="243"/>
                  </a:lnTo>
                  <a:lnTo>
                    <a:pt x="865" y="243"/>
                  </a:lnTo>
                  <a:cubicBezTo>
                    <a:pt x="547" y="243"/>
                    <a:pt x="253" y="15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55" name="Google Shape;955;p66"/>
          <p:cNvSpPr txBox="1"/>
          <p:nvPr/>
        </p:nvSpPr>
        <p:spPr>
          <a:xfrm>
            <a:off x="6680652" y="2687230"/>
            <a:ext cx="17427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04</a:t>
            </a:r>
            <a:endParaRPr b="1" sz="5000">
              <a:solidFill>
                <a:schemeClr val="dk2"/>
              </a:solidFill>
              <a:latin typeface="Ubuntu"/>
              <a:ea typeface="Ubuntu"/>
              <a:cs typeface="Ubuntu"/>
              <a:sym typeface="Ubuntu"/>
            </a:endParaRPr>
          </a:p>
        </p:txBody>
      </p:sp>
      <p:sp>
        <p:nvSpPr>
          <p:cNvPr id="956" name="Google Shape;956;p66"/>
          <p:cNvSpPr txBox="1"/>
          <p:nvPr/>
        </p:nvSpPr>
        <p:spPr>
          <a:xfrm>
            <a:off x="6680652" y="3313591"/>
            <a:ext cx="17427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360º</a:t>
            </a:r>
            <a:endParaRPr b="1" sz="2500">
              <a:solidFill>
                <a:schemeClr val="dk1"/>
              </a:solidFill>
              <a:latin typeface="Ubuntu"/>
              <a:ea typeface="Ubuntu"/>
              <a:cs typeface="Ubuntu"/>
              <a:sym typeface="Ubuntu"/>
            </a:endParaRPr>
          </a:p>
        </p:txBody>
      </p:sp>
      <p:sp>
        <p:nvSpPr>
          <p:cNvPr id="957" name="Google Shape;957;p66"/>
          <p:cNvSpPr txBox="1"/>
          <p:nvPr/>
        </p:nvSpPr>
        <p:spPr>
          <a:xfrm>
            <a:off x="6680652" y="3654007"/>
            <a:ext cx="17427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Mars is actually a very cold place</a:t>
            </a:r>
            <a:endParaRPr>
              <a:solidFill>
                <a:schemeClr val="dk1"/>
              </a:solidFill>
              <a:latin typeface="Exo"/>
              <a:ea typeface="Exo"/>
              <a:cs typeface="Exo"/>
              <a:sym typeface="Exo"/>
            </a:endParaRPr>
          </a:p>
        </p:txBody>
      </p:sp>
      <p:sp>
        <p:nvSpPr>
          <p:cNvPr id="958" name="Google Shape;958;p66"/>
          <p:cNvSpPr/>
          <p:nvPr/>
        </p:nvSpPr>
        <p:spPr>
          <a:xfrm>
            <a:off x="6793402" y="1532841"/>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6"/>
          <p:cNvSpPr/>
          <p:nvPr/>
        </p:nvSpPr>
        <p:spPr>
          <a:xfrm>
            <a:off x="7121220" y="1859459"/>
            <a:ext cx="352664" cy="352664"/>
          </a:xfrm>
          <a:custGeom>
            <a:rect b="b" l="l" r="r" t="t"/>
            <a:pathLst>
              <a:path extrusionOk="0" h="13705" w="13705">
                <a:moveTo>
                  <a:pt x="6876" y="804"/>
                </a:moveTo>
                <a:cubicBezTo>
                  <a:pt x="7212" y="804"/>
                  <a:pt x="7577" y="1159"/>
                  <a:pt x="7899" y="1781"/>
                </a:cubicBezTo>
                <a:lnTo>
                  <a:pt x="7479" y="2748"/>
                </a:lnTo>
                <a:cubicBezTo>
                  <a:pt x="7394" y="2954"/>
                  <a:pt x="7488" y="3192"/>
                  <a:pt x="7694" y="3281"/>
                </a:cubicBezTo>
                <a:cubicBezTo>
                  <a:pt x="7745" y="3300"/>
                  <a:pt x="7796" y="3314"/>
                  <a:pt x="7853" y="3314"/>
                </a:cubicBezTo>
                <a:cubicBezTo>
                  <a:pt x="8007" y="3314"/>
                  <a:pt x="8156" y="3220"/>
                  <a:pt x="8222" y="3066"/>
                </a:cubicBezTo>
                <a:lnTo>
                  <a:pt x="8320" y="2837"/>
                </a:lnTo>
                <a:cubicBezTo>
                  <a:pt x="8666" y="3959"/>
                  <a:pt x="8853" y="5361"/>
                  <a:pt x="8853" y="6852"/>
                </a:cubicBezTo>
                <a:cubicBezTo>
                  <a:pt x="8853" y="7507"/>
                  <a:pt x="8820" y="8147"/>
                  <a:pt x="8745" y="8755"/>
                </a:cubicBezTo>
                <a:cubicBezTo>
                  <a:pt x="8142" y="8825"/>
                  <a:pt x="7507" y="8862"/>
                  <a:pt x="6852" y="8862"/>
                </a:cubicBezTo>
                <a:lnTo>
                  <a:pt x="6684" y="8862"/>
                </a:lnTo>
                <a:lnTo>
                  <a:pt x="5988" y="8058"/>
                </a:lnTo>
                <a:cubicBezTo>
                  <a:pt x="5909" y="7967"/>
                  <a:pt x="5798" y="7921"/>
                  <a:pt x="5686" y="7921"/>
                </a:cubicBezTo>
                <a:cubicBezTo>
                  <a:pt x="5591" y="7921"/>
                  <a:pt x="5495" y="7954"/>
                  <a:pt x="5417" y="8021"/>
                </a:cubicBezTo>
                <a:cubicBezTo>
                  <a:pt x="5249" y="8166"/>
                  <a:pt x="5235" y="8423"/>
                  <a:pt x="5380" y="8591"/>
                </a:cubicBezTo>
                <a:lnTo>
                  <a:pt x="5576" y="8815"/>
                </a:lnTo>
                <a:cubicBezTo>
                  <a:pt x="4389" y="8726"/>
                  <a:pt x="3300" y="8511"/>
                  <a:pt x="2431" y="8189"/>
                </a:cubicBezTo>
                <a:cubicBezTo>
                  <a:pt x="1416" y="7810"/>
                  <a:pt x="809" y="7324"/>
                  <a:pt x="809" y="6880"/>
                </a:cubicBezTo>
                <a:cubicBezTo>
                  <a:pt x="809" y="6441"/>
                  <a:pt x="1416" y="5950"/>
                  <a:pt x="2431" y="5576"/>
                </a:cubicBezTo>
                <a:cubicBezTo>
                  <a:pt x="2945" y="5385"/>
                  <a:pt x="3534" y="5230"/>
                  <a:pt x="4174" y="5123"/>
                </a:cubicBezTo>
                <a:lnTo>
                  <a:pt x="4174" y="5123"/>
                </a:lnTo>
                <a:cubicBezTo>
                  <a:pt x="4118" y="5679"/>
                  <a:pt x="4090" y="6259"/>
                  <a:pt x="4090" y="6852"/>
                </a:cubicBezTo>
                <a:cubicBezTo>
                  <a:pt x="4090" y="6960"/>
                  <a:pt x="4090" y="7063"/>
                  <a:pt x="4090" y="7170"/>
                </a:cubicBezTo>
                <a:cubicBezTo>
                  <a:pt x="4095" y="7390"/>
                  <a:pt x="4277" y="7567"/>
                  <a:pt x="4497" y="7567"/>
                </a:cubicBezTo>
                <a:lnTo>
                  <a:pt x="4501" y="7567"/>
                </a:lnTo>
                <a:cubicBezTo>
                  <a:pt x="4726" y="7563"/>
                  <a:pt x="4903" y="7380"/>
                  <a:pt x="4899" y="7156"/>
                </a:cubicBezTo>
                <a:cubicBezTo>
                  <a:pt x="4899" y="7053"/>
                  <a:pt x="4894" y="6955"/>
                  <a:pt x="4894" y="6852"/>
                </a:cubicBezTo>
                <a:cubicBezTo>
                  <a:pt x="4894" y="6217"/>
                  <a:pt x="4931" y="5595"/>
                  <a:pt x="4997" y="5001"/>
                </a:cubicBezTo>
                <a:cubicBezTo>
                  <a:pt x="5590" y="4936"/>
                  <a:pt x="6212" y="4903"/>
                  <a:pt x="6852" y="4903"/>
                </a:cubicBezTo>
                <a:cubicBezTo>
                  <a:pt x="7133" y="4903"/>
                  <a:pt x="7254" y="4903"/>
                  <a:pt x="7516" y="4917"/>
                </a:cubicBezTo>
                <a:cubicBezTo>
                  <a:pt x="7522" y="4917"/>
                  <a:pt x="7528" y="4917"/>
                  <a:pt x="7533" y="4917"/>
                </a:cubicBezTo>
                <a:cubicBezTo>
                  <a:pt x="7746" y="4917"/>
                  <a:pt x="7928" y="4752"/>
                  <a:pt x="7937" y="4534"/>
                </a:cubicBezTo>
                <a:cubicBezTo>
                  <a:pt x="7946" y="4309"/>
                  <a:pt x="7778" y="4123"/>
                  <a:pt x="7553" y="4113"/>
                </a:cubicBezTo>
                <a:cubicBezTo>
                  <a:pt x="7278" y="4099"/>
                  <a:pt x="7147" y="4094"/>
                  <a:pt x="6852" y="4094"/>
                </a:cubicBezTo>
                <a:cubicBezTo>
                  <a:pt x="6259" y="4094"/>
                  <a:pt x="5674" y="4123"/>
                  <a:pt x="5114" y="4179"/>
                </a:cubicBezTo>
                <a:cubicBezTo>
                  <a:pt x="5226" y="3538"/>
                  <a:pt x="5375" y="2945"/>
                  <a:pt x="5567" y="2431"/>
                </a:cubicBezTo>
                <a:cubicBezTo>
                  <a:pt x="5946" y="1412"/>
                  <a:pt x="6432" y="804"/>
                  <a:pt x="6876" y="804"/>
                </a:cubicBezTo>
                <a:close/>
                <a:moveTo>
                  <a:pt x="6876" y="0"/>
                </a:moveTo>
                <a:cubicBezTo>
                  <a:pt x="6324" y="0"/>
                  <a:pt x="5899" y="351"/>
                  <a:pt x="5642" y="645"/>
                </a:cubicBezTo>
                <a:cubicBezTo>
                  <a:pt x="5329" y="1005"/>
                  <a:pt x="5048" y="1514"/>
                  <a:pt x="4810" y="2150"/>
                </a:cubicBezTo>
                <a:cubicBezTo>
                  <a:pt x="4581" y="2776"/>
                  <a:pt x="4403" y="3501"/>
                  <a:pt x="4282" y="4286"/>
                </a:cubicBezTo>
                <a:cubicBezTo>
                  <a:pt x="3496" y="4408"/>
                  <a:pt x="2777" y="4590"/>
                  <a:pt x="2155" y="4819"/>
                </a:cubicBezTo>
                <a:cubicBezTo>
                  <a:pt x="1515" y="5053"/>
                  <a:pt x="1005" y="5333"/>
                  <a:pt x="645" y="5651"/>
                </a:cubicBezTo>
                <a:cubicBezTo>
                  <a:pt x="351" y="5908"/>
                  <a:pt x="0" y="6329"/>
                  <a:pt x="0" y="6880"/>
                </a:cubicBezTo>
                <a:cubicBezTo>
                  <a:pt x="0" y="7432"/>
                  <a:pt x="351" y="7857"/>
                  <a:pt x="645" y="8114"/>
                </a:cubicBezTo>
                <a:cubicBezTo>
                  <a:pt x="1005" y="8427"/>
                  <a:pt x="1515" y="8708"/>
                  <a:pt x="2155" y="8946"/>
                </a:cubicBezTo>
                <a:cubicBezTo>
                  <a:pt x="3094" y="9292"/>
                  <a:pt x="4268" y="9526"/>
                  <a:pt x="5539" y="9619"/>
                </a:cubicBezTo>
                <a:lnTo>
                  <a:pt x="5319" y="9830"/>
                </a:lnTo>
                <a:cubicBezTo>
                  <a:pt x="5156" y="9984"/>
                  <a:pt x="5151" y="10236"/>
                  <a:pt x="5305" y="10400"/>
                </a:cubicBezTo>
                <a:cubicBezTo>
                  <a:pt x="5385" y="10479"/>
                  <a:pt x="5487" y="10526"/>
                  <a:pt x="5595" y="10526"/>
                </a:cubicBezTo>
                <a:cubicBezTo>
                  <a:pt x="5698" y="10526"/>
                  <a:pt x="5796" y="10489"/>
                  <a:pt x="5875" y="10414"/>
                </a:cubicBezTo>
                <a:lnTo>
                  <a:pt x="6656" y="9666"/>
                </a:lnTo>
                <a:cubicBezTo>
                  <a:pt x="6721" y="9671"/>
                  <a:pt x="6787" y="9671"/>
                  <a:pt x="6852" y="9671"/>
                </a:cubicBezTo>
                <a:cubicBezTo>
                  <a:pt x="7460" y="9671"/>
                  <a:pt x="8058" y="9638"/>
                  <a:pt x="8628" y="9582"/>
                </a:cubicBezTo>
                <a:lnTo>
                  <a:pt x="8628" y="9582"/>
                </a:lnTo>
                <a:cubicBezTo>
                  <a:pt x="8516" y="10203"/>
                  <a:pt x="8367" y="10774"/>
                  <a:pt x="8184" y="11274"/>
                </a:cubicBezTo>
                <a:cubicBezTo>
                  <a:pt x="7806" y="12293"/>
                  <a:pt x="7320" y="12900"/>
                  <a:pt x="6876" y="12900"/>
                </a:cubicBezTo>
                <a:cubicBezTo>
                  <a:pt x="6511" y="12900"/>
                  <a:pt x="6100" y="12470"/>
                  <a:pt x="5754" y="11727"/>
                </a:cubicBezTo>
                <a:cubicBezTo>
                  <a:pt x="5686" y="11578"/>
                  <a:pt x="5542" y="11493"/>
                  <a:pt x="5392" y="11493"/>
                </a:cubicBezTo>
                <a:cubicBezTo>
                  <a:pt x="5334" y="11493"/>
                  <a:pt x="5276" y="11505"/>
                  <a:pt x="5221" y="11531"/>
                </a:cubicBezTo>
                <a:cubicBezTo>
                  <a:pt x="5020" y="11624"/>
                  <a:pt x="4931" y="11863"/>
                  <a:pt x="5025" y="12064"/>
                </a:cubicBezTo>
                <a:cubicBezTo>
                  <a:pt x="5651" y="13419"/>
                  <a:pt x="6376" y="13704"/>
                  <a:pt x="6876" y="13704"/>
                </a:cubicBezTo>
                <a:cubicBezTo>
                  <a:pt x="7427" y="13704"/>
                  <a:pt x="7853" y="13354"/>
                  <a:pt x="8110" y="13059"/>
                </a:cubicBezTo>
                <a:cubicBezTo>
                  <a:pt x="8423" y="12699"/>
                  <a:pt x="8703" y="12190"/>
                  <a:pt x="8942" y="11554"/>
                </a:cubicBezTo>
                <a:cubicBezTo>
                  <a:pt x="9166" y="10942"/>
                  <a:pt x="9344" y="10236"/>
                  <a:pt x="9465" y="9470"/>
                </a:cubicBezTo>
                <a:cubicBezTo>
                  <a:pt x="10232" y="9348"/>
                  <a:pt x="10942" y="9171"/>
                  <a:pt x="11554" y="8946"/>
                </a:cubicBezTo>
                <a:cubicBezTo>
                  <a:pt x="12190" y="8708"/>
                  <a:pt x="12700" y="8427"/>
                  <a:pt x="13059" y="8114"/>
                </a:cubicBezTo>
                <a:cubicBezTo>
                  <a:pt x="13354" y="7857"/>
                  <a:pt x="13705" y="7432"/>
                  <a:pt x="13705" y="6880"/>
                </a:cubicBezTo>
                <a:cubicBezTo>
                  <a:pt x="13705" y="5945"/>
                  <a:pt x="12732" y="5141"/>
                  <a:pt x="10970" y="4627"/>
                </a:cubicBezTo>
                <a:cubicBezTo>
                  <a:pt x="10931" y="4615"/>
                  <a:pt x="10891" y="4610"/>
                  <a:pt x="10852" y="4610"/>
                </a:cubicBezTo>
                <a:cubicBezTo>
                  <a:pt x="10678" y="4610"/>
                  <a:pt x="10520" y="4723"/>
                  <a:pt x="10470" y="4898"/>
                </a:cubicBezTo>
                <a:cubicBezTo>
                  <a:pt x="10405" y="5113"/>
                  <a:pt x="10531" y="5338"/>
                  <a:pt x="10741" y="5399"/>
                </a:cubicBezTo>
                <a:cubicBezTo>
                  <a:pt x="12050" y="5782"/>
                  <a:pt x="12901" y="6366"/>
                  <a:pt x="12901" y="6880"/>
                </a:cubicBezTo>
                <a:cubicBezTo>
                  <a:pt x="12901" y="7324"/>
                  <a:pt x="12293" y="7810"/>
                  <a:pt x="11274" y="8189"/>
                </a:cubicBezTo>
                <a:cubicBezTo>
                  <a:pt x="10769" y="8376"/>
                  <a:pt x="10199" y="8525"/>
                  <a:pt x="9573" y="8633"/>
                </a:cubicBezTo>
                <a:cubicBezTo>
                  <a:pt x="9633" y="8063"/>
                  <a:pt x="9661" y="7464"/>
                  <a:pt x="9661" y="6852"/>
                </a:cubicBezTo>
                <a:cubicBezTo>
                  <a:pt x="9661" y="5226"/>
                  <a:pt x="9446" y="3683"/>
                  <a:pt x="9049" y="2468"/>
                </a:cubicBezTo>
                <a:lnTo>
                  <a:pt x="9049" y="2468"/>
                </a:lnTo>
                <a:lnTo>
                  <a:pt x="9367" y="2585"/>
                </a:lnTo>
                <a:cubicBezTo>
                  <a:pt x="9414" y="2603"/>
                  <a:pt x="9460" y="2613"/>
                  <a:pt x="9507" y="2613"/>
                </a:cubicBezTo>
                <a:cubicBezTo>
                  <a:pt x="9671" y="2613"/>
                  <a:pt x="9825" y="2515"/>
                  <a:pt x="9886" y="2351"/>
                </a:cubicBezTo>
                <a:cubicBezTo>
                  <a:pt x="9965" y="2145"/>
                  <a:pt x="9858" y="1912"/>
                  <a:pt x="9652" y="1832"/>
                </a:cubicBezTo>
                <a:lnTo>
                  <a:pt x="8633" y="1449"/>
                </a:lnTo>
                <a:cubicBezTo>
                  <a:pt x="8474" y="1131"/>
                  <a:pt x="8297" y="860"/>
                  <a:pt x="8105" y="645"/>
                </a:cubicBezTo>
                <a:cubicBezTo>
                  <a:pt x="7848" y="351"/>
                  <a:pt x="7427" y="0"/>
                  <a:pt x="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cxnSp>
        <p:nvCxnSpPr>
          <p:cNvPr id="960" name="Google Shape;960;p66"/>
          <p:cNvCxnSpPr>
            <a:stCxn id="947" idx="3"/>
            <a:endCxn id="935" idx="1"/>
          </p:cNvCxnSpPr>
          <p:nvPr/>
        </p:nvCxnSpPr>
        <p:spPr>
          <a:xfrm>
            <a:off x="1834454" y="2035791"/>
            <a:ext cx="978300" cy="0"/>
          </a:xfrm>
          <a:prstGeom prst="straightConnector1">
            <a:avLst/>
          </a:prstGeom>
          <a:noFill/>
          <a:ln cap="flat" cmpd="sng" w="9525">
            <a:solidFill>
              <a:schemeClr val="dk1"/>
            </a:solidFill>
            <a:prstDash val="solid"/>
            <a:round/>
            <a:headEnd len="med" w="med" type="none"/>
            <a:tailEnd len="med" w="med" type="none"/>
          </a:ln>
        </p:spPr>
      </p:cxnSp>
      <p:cxnSp>
        <p:nvCxnSpPr>
          <p:cNvPr id="961" name="Google Shape;961;p66"/>
          <p:cNvCxnSpPr>
            <a:stCxn id="935" idx="3"/>
            <a:endCxn id="920" idx="1"/>
          </p:cNvCxnSpPr>
          <p:nvPr/>
        </p:nvCxnSpPr>
        <p:spPr>
          <a:xfrm>
            <a:off x="3821122" y="2035791"/>
            <a:ext cx="993000" cy="0"/>
          </a:xfrm>
          <a:prstGeom prst="straightConnector1">
            <a:avLst/>
          </a:prstGeom>
          <a:noFill/>
          <a:ln cap="flat" cmpd="sng" w="9525">
            <a:solidFill>
              <a:schemeClr val="dk1"/>
            </a:solidFill>
            <a:prstDash val="solid"/>
            <a:round/>
            <a:headEnd len="med" w="med" type="none"/>
            <a:tailEnd len="med" w="med" type="none"/>
          </a:ln>
        </p:spPr>
      </p:cxnSp>
      <p:cxnSp>
        <p:nvCxnSpPr>
          <p:cNvPr id="962" name="Google Shape;962;p66"/>
          <p:cNvCxnSpPr>
            <a:stCxn id="920" idx="3"/>
            <a:endCxn id="958" idx="1"/>
          </p:cNvCxnSpPr>
          <p:nvPr/>
        </p:nvCxnSpPr>
        <p:spPr>
          <a:xfrm>
            <a:off x="5822279" y="2035791"/>
            <a:ext cx="971100" cy="0"/>
          </a:xfrm>
          <a:prstGeom prst="straightConnector1">
            <a:avLst/>
          </a:prstGeom>
          <a:noFill/>
          <a:ln cap="flat" cmpd="sng" w="9525">
            <a:solidFill>
              <a:schemeClr val="dk1"/>
            </a:solidFill>
            <a:prstDash val="solid"/>
            <a:round/>
            <a:headEnd len="med" w="med" type="none"/>
            <a:tailEnd len="med" w="med" type="none"/>
          </a:ln>
        </p:spPr>
      </p:cxnSp>
      <p:cxnSp>
        <p:nvCxnSpPr>
          <p:cNvPr id="963" name="Google Shape;963;p66"/>
          <p:cNvCxnSpPr>
            <a:stCxn id="958" idx="3"/>
          </p:cNvCxnSpPr>
          <p:nvPr/>
        </p:nvCxnSpPr>
        <p:spPr>
          <a:xfrm>
            <a:off x="7801702" y="2035791"/>
            <a:ext cx="1478700" cy="0"/>
          </a:xfrm>
          <a:prstGeom prst="straightConnector1">
            <a:avLst/>
          </a:prstGeom>
          <a:noFill/>
          <a:ln cap="flat" cmpd="sng" w="9525">
            <a:solidFill>
              <a:schemeClr val="dk1"/>
            </a:solidFill>
            <a:prstDash val="solid"/>
            <a:round/>
            <a:headEnd len="med" w="med" type="none"/>
            <a:tailEnd len="med" w="med" type="none"/>
          </a:ln>
        </p:spPr>
      </p:cxnSp>
      <p:cxnSp>
        <p:nvCxnSpPr>
          <p:cNvPr id="964" name="Google Shape;964;p66"/>
          <p:cNvCxnSpPr>
            <a:stCxn id="947" idx="1"/>
          </p:cNvCxnSpPr>
          <p:nvPr/>
        </p:nvCxnSpPr>
        <p:spPr>
          <a:xfrm rot="10800000">
            <a:off x="82154" y="2035791"/>
            <a:ext cx="7440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85" name="Google Shape;385;p40"/>
          <p:cNvSpPr txBox="1"/>
          <p:nvPr>
            <p:ph idx="6" type="subTitle"/>
          </p:nvPr>
        </p:nvSpPr>
        <p:spPr>
          <a:xfrm>
            <a:off x="6124526" y="2885394"/>
            <a:ext cx="23055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86" name="Google Shape;386;p40"/>
          <p:cNvSpPr txBox="1"/>
          <p:nvPr>
            <p:ph idx="2" type="title"/>
          </p:nvPr>
        </p:nvSpPr>
        <p:spPr>
          <a:xfrm>
            <a:off x="713974" y="2590337"/>
            <a:ext cx="2305500" cy="30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What is it?</a:t>
            </a:r>
            <a:endParaRPr/>
          </a:p>
        </p:txBody>
      </p:sp>
      <p:sp>
        <p:nvSpPr>
          <p:cNvPr id="387" name="Google Shape;387;p40"/>
          <p:cNvSpPr txBox="1"/>
          <p:nvPr>
            <p:ph idx="1" type="subTitle"/>
          </p:nvPr>
        </p:nvSpPr>
        <p:spPr>
          <a:xfrm>
            <a:off x="713974" y="2885394"/>
            <a:ext cx="2305500" cy="52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sp>
        <p:nvSpPr>
          <p:cNvPr id="388" name="Google Shape;388;p40"/>
          <p:cNvSpPr txBox="1"/>
          <p:nvPr>
            <p:ph idx="3" type="title"/>
          </p:nvPr>
        </p:nvSpPr>
        <p:spPr>
          <a:xfrm>
            <a:off x="3419250" y="2590337"/>
            <a:ext cx="2305500" cy="30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Trends</a:t>
            </a:r>
            <a:endParaRPr/>
          </a:p>
        </p:txBody>
      </p:sp>
      <p:sp>
        <p:nvSpPr>
          <p:cNvPr id="389" name="Google Shape;389;p40"/>
          <p:cNvSpPr txBox="1"/>
          <p:nvPr>
            <p:ph idx="4" type="subTitle"/>
          </p:nvPr>
        </p:nvSpPr>
        <p:spPr>
          <a:xfrm>
            <a:off x="3419250" y="2885394"/>
            <a:ext cx="23055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90" name="Google Shape;390;p40"/>
          <p:cNvSpPr txBox="1"/>
          <p:nvPr>
            <p:ph idx="5" type="title"/>
          </p:nvPr>
        </p:nvSpPr>
        <p:spPr>
          <a:xfrm>
            <a:off x="6124526" y="2590337"/>
            <a:ext cx="2305500" cy="30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Where?</a:t>
            </a:r>
            <a:endParaRPr/>
          </a:p>
        </p:txBody>
      </p:sp>
      <p:sp>
        <p:nvSpPr>
          <p:cNvPr id="391" name="Google Shape;391;p40"/>
          <p:cNvSpPr txBox="1"/>
          <p:nvPr>
            <p:ph idx="7" type="title"/>
          </p:nvPr>
        </p:nvSpPr>
        <p:spPr>
          <a:xfrm>
            <a:off x="2018974" y="1974055"/>
            <a:ext cx="10005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392" name="Google Shape;392;p40"/>
          <p:cNvSpPr txBox="1"/>
          <p:nvPr>
            <p:ph idx="8" type="title"/>
          </p:nvPr>
        </p:nvSpPr>
        <p:spPr>
          <a:xfrm>
            <a:off x="6124526" y="1974055"/>
            <a:ext cx="1000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93" name="Google Shape;393;p40"/>
          <p:cNvSpPr txBox="1"/>
          <p:nvPr>
            <p:ph idx="9" type="title"/>
          </p:nvPr>
        </p:nvSpPr>
        <p:spPr>
          <a:xfrm>
            <a:off x="4071750" y="1974055"/>
            <a:ext cx="1000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67"/>
          <p:cNvSpPr txBox="1"/>
          <p:nvPr/>
        </p:nvSpPr>
        <p:spPr>
          <a:xfrm flipH="1">
            <a:off x="722118" y="1683631"/>
            <a:ext cx="2052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Videos</a:t>
            </a:r>
            <a:endParaRPr b="1" sz="2500">
              <a:solidFill>
                <a:schemeClr val="dk1"/>
              </a:solidFill>
              <a:latin typeface="Ubuntu"/>
              <a:ea typeface="Ubuntu"/>
              <a:cs typeface="Ubuntu"/>
              <a:sym typeface="Ubuntu"/>
            </a:endParaRPr>
          </a:p>
        </p:txBody>
      </p:sp>
      <p:sp>
        <p:nvSpPr>
          <p:cNvPr id="970" name="Google Shape;970;p67"/>
          <p:cNvSpPr txBox="1"/>
          <p:nvPr/>
        </p:nvSpPr>
        <p:spPr>
          <a:xfrm flipH="1">
            <a:off x="722118" y="2079031"/>
            <a:ext cx="2052900" cy="59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a:t>
            </a:r>
            <a:endParaRPr>
              <a:solidFill>
                <a:schemeClr val="dk1"/>
              </a:solidFill>
              <a:latin typeface="Exo"/>
              <a:ea typeface="Exo"/>
              <a:cs typeface="Exo"/>
              <a:sym typeface="Exo"/>
            </a:endParaRPr>
          </a:p>
        </p:txBody>
      </p:sp>
      <p:sp>
        <p:nvSpPr>
          <p:cNvPr id="971" name="Google Shape;971;p67"/>
          <p:cNvSpPr/>
          <p:nvPr/>
        </p:nvSpPr>
        <p:spPr>
          <a:xfrm>
            <a:off x="1244418" y="3154570"/>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 name="Google Shape;972;p67"/>
          <p:cNvCxnSpPr>
            <a:stCxn id="970" idx="2"/>
            <a:endCxn id="971" idx="0"/>
          </p:cNvCxnSpPr>
          <p:nvPr/>
        </p:nvCxnSpPr>
        <p:spPr>
          <a:xfrm>
            <a:off x="1748568" y="2673631"/>
            <a:ext cx="0" cy="480900"/>
          </a:xfrm>
          <a:prstGeom prst="straightConnector1">
            <a:avLst/>
          </a:prstGeom>
          <a:noFill/>
          <a:ln cap="flat" cmpd="sng" w="9525">
            <a:solidFill>
              <a:schemeClr val="dk1"/>
            </a:solidFill>
            <a:prstDash val="solid"/>
            <a:round/>
            <a:headEnd len="med" w="med" type="none"/>
            <a:tailEnd len="med" w="med" type="none"/>
          </a:ln>
        </p:spPr>
      </p:cxnSp>
      <p:sp>
        <p:nvSpPr>
          <p:cNvPr id="973" name="Google Shape;973;p6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virtual reality world</a:t>
            </a:r>
            <a:endParaRPr/>
          </a:p>
        </p:txBody>
      </p:sp>
      <p:cxnSp>
        <p:nvCxnSpPr>
          <p:cNvPr id="974" name="Google Shape;974;p67"/>
          <p:cNvCxnSpPr/>
          <p:nvPr/>
        </p:nvCxnSpPr>
        <p:spPr>
          <a:xfrm>
            <a:off x="-13475" y="2933225"/>
            <a:ext cx="9182700" cy="0"/>
          </a:xfrm>
          <a:prstGeom prst="straightConnector1">
            <a:avLst/>
          </a:prstGeom>
          <a:noFill/>
          <a:ln cap="flat" cmpd="sng" w="9525">
            <a:solidFill>
              <a:schemeClr val="dk1"/>
            </a:solidFill>
            <a:prstDash val="solid"/>
            <a:round/>
            <a:headEnd len="med" w="med" type="none"/>
            <a:tailEnd len="med" w="med" type="none"/>
          </a:ln>
        </p:spPr>
      </p:cxnSp>
      <p:sp>
        <p:nvSpPr>
          <p:cNvPr id="975" name="Google Shape;975;p67"/>
          <p:cNvSpPr txBox="1"/>
          <p:nvPr/>
        </p:nvSpPr>
        <p:spPr>
          <a:xfrm flipH="1">
            <a:off x="6368982" y="3181356"/>
            <a:ext cx="20529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Social</a:t>
            </a:r>
            <a:endParaRPr b="1" sz="2500">
              <a:solidFill>
                <a:schemeClr val="dk1"/>
              </a:solidFill>
              <a:latin typeface="Ubuntu"/>
              <a:ea typeface="Ubuntu"/>
              <a:cs typeface="Ubuntu"/>
              <a:sym typeface="Ubuntu"/>
            </a:endParaRPr>
          </a:p>
        </p:txBody>
      </p:sp>
      <p:sp>
        <p:nvSpPr>
          <p:cNvPr id="976" name="Google Shape;976;p67"/>
          <p:cNvSpPr txBox="1"/>
          <p:nvPr/>
        </p:nvSpPr>
        <p:spPr>
          <a:xfrm flipH="1">
            <a:off x="6368982" y="3572533"/>
            <a:ext cx="20529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Jupiter is the biggest planet of them all</a:t>
            </a:r>
            <a:endParaRPr>
              <a:solidFill>
                <a:schemeClr val="dk1"/>
              </a:solidFill>
              <a:latin typeface="Exo"/>
              <a:ea typeface="Exo"/>
              <a:cs typeface="Exo"/>
              <a:sym typeface="Exo"/>
            </a:endParaRPr>
          </a:p>
        </p:txBody>
      </p:sp>
      <p:sp>
        <p:nvSpPr>
          <p:cNvPr id="977" name="Google Shape;977;p67"/>
          <p:cNvSpPr/>
          <p:nvPr/>
        </p:nvSpPr>
        <p:spPr>
          <a:xfrm>
            <a:off x="6891282" y="1694574"/>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7"/>
          <p:cNvSpPr txBox="1"/>
          <p:nvPr/>
        </p:nvSpPr>
        <p:spPr>
          <a:xfrm flipH="1">
            <a:off x="2604406" y="3181356"/>
            <a:ext cx="20529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Educational</a:t>
            </a:r>
            <a:endParaRPr b="1" sz="2500">
              <a:solidFill>
                <a:schemeClr val="dk1"/>
              </a:solidFill>
              <a:latin typeface="Ubuntu"/>
              <a:ea typeface="Ubuntu"/>
              <a:cs typeface="Ubuntu"/>
              <a:sym typeface="Ubuntu"/>
            </a:endParaRPr>
          </a:p>
        </p:txBody>
      </p:sp>
      <p:sp>
        <p:nvSpPr>
          <p:cNvPr id="979" name="Google Shape;979;p67"/>
          <p:cNvSpPr txBox="1"/>
          <p:nvPr/>
        </p:nvSpPr>
        <p:spPr>
          <a:xfrm flipH="1">
            <a:off x="2604406" y="3572533"/>
            <a:ext cx="2052900" cy="5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sp>
        <p:nvSpPr>
          <p:cNvPr id="980" name="Google Shape;980;p67"/>
          <p:cNvSpPr/>
          <p:nvPr/>
        </p:nvSpPr>
        <p:spPr>
          <a:xfrm>
            <a:off x="3126706" y="1694574"/>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 name="Google Shape;981;p67"/>
          <p:cNvCxnSpPr>
            <a:stCxn id="980" idx="2"/>
            <a:endCxn id="978" idx="0"/>
          </p:cNvCxnSpPr>
          <p:nvPr/>
        </p:nvCxnSpPr>
        <p:spPr>
          <a:xfrm>
            <a:off x="3630856" y="2700474"/>
            <a:ext cx="0" cy="480900"/>
          </a:xfrm>
          <a:prstGeom prst="straightConnector1">
            <a:avLst/>
          </a:prstGeom>
          <a:noFill/>
          <a:ln cap="flat" cmpd="sng" w="9525">
            <a:solidFill>
              <a:schemeClr val="dk1"/>
            </a:solidFill>
            <a:prstDash val="solid"/>
            <a:round/>
            <a:headEnd len="med" w="med" type="none"/>
            <a:tailEnd len="med" w="med" type="none"/>
          </a:ln>
        </p:spPr>
      </p:cxnSp>
      <p:sp>
        <p:nvSpPr>
          <p:cNvPr id="982" name="Google Shape;982;p67"/>
          <p:cNvSpPr txBox="1"/>
          <p:nvPr/>
        </p:nvSpPr>
        <p:spPr>
          <a:xfrm flipH="1">
            <a:off x="4486694" y="1683631"/>
            <a:ext cx="2052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Games</a:t>
            </a:r>
            <a:endParaRPr b="1" sz="2500">
              <a:solidFill>
                <a:schemeClr val="dk1"/>
              </a:solidFill>
              <a:latin typeface="Ubuntu"/>
              <a:ea typeface="Ubuntu"/>
              <a:cs typeface="Ubuntu"/>
              <a:sym typeface="Ubuntu"/>
            </a:endParaRPr>
          </a:p>
        </p:txBody>
      </p:sp>
      <p:sp>
        <p:nvSpPr>
          <p:cNvPr id="983" name="Google Shape;983;p67"/>
          <p:cNvSpPr txBox="1"/>
          <p:nvPr/>
        </p:nvSpPr>
        <p:spPr>
          <a:xfrm flipH="1">
            <a:off x="4486694" y="2079031"/>
            <a:ext cx="2052900" cy="59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Mars is actually a very cold place</a:t>
            </a:r>
            <a:endParaRPr>
              <a:solidFill>
                <a:schemeClr val="dk1"/>
              </a:solidFill>
              <a:latin typeface="Exo"/>
              <a:ea typeface="Exo"/>
              <a:cs typeface="Exo"/>
              <a:sym typeface="Exo"/>
            </a:endParaRPr>
          </a:p>
        </p:txBody>
      </p:sp>
      <p:sp>
        <p:nvSpPr>
          <p:cNvPr id="984" name="Google Shape;984;p67"/>
          <p:cNvSpPr/>
          <p:nvPr/>
        </p:nvSpPr>
        <p:spPr>
          <a:xfrm>
            <a:off x="5008994" y="3154570"/>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 name="Google Shape;985;p67"/>
          <p:cNvCxnSpPr>
            <a:stCxn id="983" idx="2"/>
            <a:endCxn id="984" idx="0"/>
          </p:cNvCxnSpPr>
          <p:nvPr/>
        </p:nvCxnSpPr>
        <p:spPr>
          <a:xfrm>
            <a:off x="5513144" y="2673631"/>
            <a:ext cx="0" cy="480900"/>
          </a:xfrm>
          <a:prstGeom prst="straightConnector1">
            <a:avLst/>
          </a:prstGeom>
          <a:noFill/>
          <a:ln cap="flat" cmpd="sng" w="9525">
            <a:solidFill>
              <a:schemeClr val="dk1"/>
            </a:solidFill>
            <a:prstDash val="solid"/>
            <a:round/>
            <a:headEnd len="med" w="med" type="none"/>
            <a:tailEnd len="med" w="med" type="none"/>
          </a:ln>
        </p:spPr>
      </p:cxnSp>
      <p:cxnSp>
        <p:nvCxnSpPr>
          <p:cNvPr id="986" name="Google Shape;986;p67"/>
          <p:cNvCxnSpPr>
            <a:stCxn id="977" idx="2"/>
            <a:endCxn id="975" idx="0"/>
          </p:cNvCxnSpPr>
          <p:nvPr/>
        </p:nvCxnSpPr>
        <p:spPr>
          <a:xfrm>
            <a:off x="7395432" y="2700474"/>
            <a:ext cx="0" cy="480900"/>
          </a:xfrm>
          <a:prstGeom prst="straightConnector1">
            <a:avLst/>
          </a:prstGeom>
          <a:noFill/>
          <a:ln cap="flat" cmpd="sng" w="9525">
            <a:solidFill>
              <a:schemeClr val="dk1"/>
            </a:solidFill>
            <a:prstDash val="solid"/>
            <a:round/>
            <a:headEnd len="med" w="med" type="none"/>
            <a:tailEnd len="med" w="med" type="none"/>
          </a:ln>
        </p:spPr>
      </p:cxnSp>
      <p:grpSp>
        <p:nvGrpSpPr>
          <p:cNvPr id="987" name="Google Shape;987;p67"/>
          <p:cNvGrpSpPr/>
          <p:nvPr/>
        </p:nvGrpSpPr>
        <p:grpSpPr>
          <a:xfrm>
            <a:off x="1572172" y="3508399"/>
            <a:ext cx="352793" cy="299989"/>
            <a:chOff x="5583991" y="3677224"/>
            <a:chExt cx="352793" cy="299989"/>
          </a:xfrm>
        </p:grpSpPr>
        <p:sp>
          <p:nvSpPr>
            <p:cNvPr id="988" name="Google Shape;988;p67"/>
            <p:cNvSpPr/>
            <p:nvPr/>
          </p:nvSpPr>
          <p:spPr>
            <a:xfrm>
              <a:off x="5584248" y="3677224"/>
              <a:ext cx="352432" cy="231927"/>
            </a:xfrm>
            <a:custGeom>
              <a:rect b="b" l="l" r="r" t="t"/>
              <a:pathLst>
                <a:path extrusionOk="0" h="9013" w="13696">
                  <a:moveTo>
                    <a:pt x="5593" y="2656"/>
                  </a:moveTo>
                  <a:cubicBezTo>
                    <a:pt x="5662" y="2656"/>
                    <a:pt x="5731" y="2675"/>
                    <a:pt x="5791" y="2712"/>
                  </a:cubicBezTo>
                  <a:lnTo>
                    <a:pt x="8301" y="4161"/>
                  </a:lnTo>
                  <a:cubicBezTo>
                    <a:pt x="8428" y="4231"/>
                    <a:pt x="8502" y="4362"/>
                    <a:pt x="8502" y="4507"/>
                  </a:cubicBezTo>
                  <a:cubicBezTo>
                    <a:pt x="8502" y="4652"/>
                    <a:pt x="8428" y="4783"/>
                    <a:pt x="8301" y="4858"/>
                  </a:cubicBezTo>
                  <a:lnTo>
                    <a:pt x="5796" y="6307"/>
                  </a:lnTo>
                  <a:cubicBezTo>
                    <a:pt x="5731" y="6339"/>
                    <a:pt x="5661" y="6358"/>
                    <a:pt x="5595" y="6358"/>
                  </a:cubicBezTo>
                  <a:cubicBezTo>
                    <a:pt x="5525" y="6358"/>
                    <a:pt x="5455" y="6339"/>
                    <a:pt x="5394" y="6307"/>
                  </a:cubicBezTo>
                  <a:cubicBezTo>
                    <a:pt x="5268" y="6232"/>
                    <a:pt x="5193" y="6101"/>
                    <a:pt x="5193" y="5956"/>
                  </a:cubicBezTo>
                  <a:lnTo>
                    <a:pt x="5193" y="3058"/>
                  </a:lnTo>
                  <a:cubicBezTo>
                    <a:pt x="5193" y="2918"/>
                    <a:pt x="5268" y="2782"/>
                    <a:pt x="5394" y="2712"/>
                  </a:cubicBezTo>
                  <a:cubicBezTo>
                    <a:pt x="5455" y="2675"/>
                    <a:pt x="5524" y="2656"/>
                    <a:pt x="5593" y="2656"/>
                  </a:cubicBezTo>
                  <a:close/>
                  <a:moveTo>
                    <a:pt x="403" y="1"/>
                  </a:moveTo>
                  <a:cubicBezTo>
                    <a:pt x="307" y="1"/>
                    <a:pt x="213" y="35"/>
                    <a:pt x="140" y="99"/>
                  </a:cubicBezTo>
                  <a:cubicBezTo>
                    <a:pt x="52" y="174"/>
                    <a:pt x="0" y="286"/>
                    <a:pt x="0" y="403"/>
                  </a:cubicBezTo>
                  <a:lnTo>
                    <a:pt x="0" y="8003"/>
                  </a:lnTo>
                  <a:cubicBezTo>
                    <a:pt x="0" y="8200"/>
                    <a:pt x="145" y="8368"/>
                    <a:pt x="337" y="8401"/>
                  </a:cubicBezTo>
                  <a:lnTo>
                    <a:pt x="1599" y="8602"/>
                  </a:lnTo>
                  <a:cubicBezTo>
                    <a:pt x="3342" y="8877"/>
                    <a:pt x="5104" y="9013"/>
                    <a:pt x="6862" y="9013"/>
                  </a:cubicBezTo>
                  <a:cubicBezTo>
                    <a:pt x="8619" y="9013"/>
                    <a:pt x="10442" y="8873"/>
                    <a:pt x="12223" y="8583"/>
                  </a:cubicBezTo>
                  <a:lnTo>
                    <a:pt x="13359" y="8401"/>
                  </a:lnTo>
                  <a:cubicBezTo>
                    <a:pt x="13550" y="8368"/>
                    <a:pt x="13695" y="8200"/>
                    <a:pt x="13695" y="8003"/>
                  </a:cubicBezTo>
                  <a:lnTo>
                    <a:pt x="13695" y="403"/>
                  </a:lnTo>
                  <a:cubicBezTo>
                    <a:pt x="13695" y="286"/>
                    <a:pt x="13644" y="174"/>
                    <a:pt x="13555" y="99"/>
                  </a:cubicBezTo>
                  <a:cubicBezTo>
                    <a:pt x="13479" y="35"/>
                    <a:pt x="13387" y="1"/>
                    <a:pt x="13292" y="1"/>
                  </a:cubicBezTo>
                  <a:cubicBezTo>
                    <a:pt x="13271" y="1"/>
                    <a:pt x="13249" y="3"/>
                    <a:pt x="13228" y="6"/>
                  </a:cubicBezTo>
                  <a:lnTo>
                    <a:pt x="12260" y="170"/>
                  </a:lnTo>
                  <a:cubicBezTo>
                    <a:pt x="10471" y="468"/>
                    <a:pt x="8667" y="618"/>
                    <a:pt x="6864" y="618"/>
                  </a:cubicBezTo>
                  <a:cubicBezTo>
                    <a:pt x="5110" y="618"/>
                    <a:pt x="3357" y="476"/>
                    <a:pt x="1617" y="193"/>
                  </a:cubicBezTo>
                  <a:lnTo>
                    <a:pt x="468" y="6"/>
                  </a:lnTo>
                  <a:cubicBezTo>
                    <a:pt x="446" y="3"/>
                    <a:pt x="425"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9" name="Google Shape;989;p67"/>
            <p:cNvSpPr/>
            <p:nvPr/>
          </p:nvSpPr>
          <p:spPr>
            <a:xfrm>
              <a:off x="5738437" y="3773824"/>
              <a:ext cx="33710" cy="38753"/>
            </a:xfrm>
            <a:custGeom>
              <a:rect b="b" l="l" r="r" t="t"/>
              <a:pathLst>
                <a:path extrusionOk="0" h="1506" w="1310">
                  <a:moveTo>
                    <a:pt x="0" y="1"/>
                  </a:moveTo>
                  <a:lnTo>
                    <a:pt x="0" y="1506"/>
                  </a:lnTo>
                  <a:lnTo>
                    <a:pt x="1309" y="75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0" name="Google Shape;990;p67"/>
            <p:cNvSpPr/>
            <p:nvPr/>
          </p:nvSpPr>
          <p:spPr>
            <a:xfrm>
              <a:off x="5845613" y="3942089"/>
              <a:ext cx="91170" cy="20715"/>
            </a:xfrm>
            <a:custGeom>
              <a:rect b="b" l="l" r="r" t="t"/>
              <a:pathLst>
                <a:path extrusionOk="0" h="805" w="3543">
                  <a:moveTo>
                    <a:pt x="0" y="1"/>
                  </a:moveTo>
                  <a:cubicBezTo>
                    <a:pt x="33" y="131"/>
                    <a:pt x="47" y="267"/>
                    <a:pt x="47" y="403"/>
                  </a:cubicBezTo>
                  <a:cubicBezTo>
                    <a:pt x="47" y="543"/>
                    <a:pt x="33" y="678"/>
                    <a:pt x="0" y="805"/>
                  </a:cubicBezTo>
                  <a:lnTo>
                    <a:pt x="3141" y="805"/>
                  </a:lnTo>
                  <a:cubicBezTo>
                    <a:pt x="3361" y="805"/>
                    <a:pt x="3543" y="627"/>
                    <a:pt x="3543" y="403"/>
                  </a:cubicBezTo>
                  <a:cubicBezTo>
                    <a:pt x="3543" y="183"/>
                    <a:pt x="3361" y="1"/>
                    <a:pt x="3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1" name="Google Shape;991;p67"/>
            <p:cNvSpPr/>
            <p:nvPr/>
          </p:nvSpPr>
          <p:spPr>
            <a:xfrm>
              <a:off x="5774026" y="3927473"/>
              <a:ext cx="54630" cy="49741"/>
            </a:xfrm>
            <a:custGeom>
              <a:rect b="b" l="l" r="r" t="t"/>
              <a:pathLst>
                <a:path extrusionOk="0" h="1933" w="2123">
                  <a:moveTo>
                    <a:pt x="1059" y="1"/>
                  </a:moveTo>
                  <a:cubicBezTo>
                    <a:pt x="986" y="1"/>
                    <a:pt x="912" y="9"/>
                    <a:pt x="838" y="26"/>
                  </a:cubicBezTo>
                  <a:cubicBezTo>
                    <a:pt x="319" y="153"/>
                    <a:pt x="1" y="671"/>
                    <a:pt x="122" y="1190"/>
                  </a:cubicBezTo>
                  <a:cubicBezTo>
                    <a:pt x="226" y="1633"/>
                    <a:pt x="619" y="1933"/>
                    <a:pt x="1055" y="1933"/>
                  </a:cubicBezTo>
                  <a:cubicBezTo>
                    <a:pt x="1129" y="1933"/>
                    <a:pt x="1206" y="1924"/>
                    <a:pt x="1282" y="1905"/>
                  </a:cubicBezTo>
                  <a:cubicBezTo>
                    <a:pt x="1800" y="1784"/>
                    <a:pt x="2123" y="1265"/>
                    <a:pt x="2001" y="746"/>
                  </a:cubicBezTo>
                  <a:cubicBezTo>
                    <a:pt x="1897" y="301"/>
                    <a:pt x="1497"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2" name="Google Shape;992;p67"/>
            <p:cNvSpPr/>
            <p:nvPr/>
          </p:nvSpPr>
          <p:spPr>
            <a:xfrm>
              <a:off x="5583991" y="3942089"/>
              <a:ext cx="173000" cy="20715"/>
            </a:xfrm>
            <a:custGeom>
              <a:rect b="b" l="l" r="r" t="t"/>
              <a:pathLst>
                <a:path extrusionOk="0" h="805" w="6723">
                  <a:moveTo>
                    <a:pt x="403" y="1"/>
                  </a:moveTo>
                  <a:cubicBezTo>
                    <a:pt x="183" y="1"/>
                    <a:pt x="1" y="183"/>
                    <a:pt x="1" y="403"/>
                  </a:cubicBezTo>
                  <a:cubicBezTo>
                    <a:pt x="1" y="627"/>
                    <a:pt x="183" y="805"/>
                    <a:pt x="403" y="805"/>
                  </a:cubicBezTo>
                  <a:lnTo>
                    <a:pt x="6722" y="805"/>
                  </a:lnTo>
                  <a:cubicBezTo>
                    <a:pt x="6694" y="674"/>
                    <a:pt x="6675" y="543"/>
                    <a:pt x="6675" y="403"/>
                  </a:cubicBezTo>
                  <a:cubicBezTo>
                    <a:pt x="6675" y="267"/>
                    <a:pt x="6694" y="13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93" name="Google Shape;993;p67"/>
          <p:cNvGrpSpPr/>
          <p:nvPr/>
        </p:nvGrpSpPr>
        <p:grpSpPr>
          <a:xfrm>
            <a:off x="3454640" y="1983491"/>
            <a:ext cx="352432" cy="352793"/>
            <a:chOff x="1673706" y="4261172"/>
            <a:chExt cx="352432" cy="352793"/>
          </a:xfrm>
        </p:grpSpPr>
        <p:sp>
          <p:nvSpPr>
            <p:cNvPr id="994" name="Google Shape;994;p67"/>
            <p:cNvSpPr/>
            <p:nvPr/>
          </p:nvSpPr>
          <p:spPr>
            <a:xfrm>
              <a:off x="1795189" y="4388548"/>
              <a:ext cx="108746" cy="96137"/>
            </a:xfrm>
            <a:custGeom>
              <a:rect b="b" l="l" r="r" t="t"/>
              <a:pathLst>
                <a:path extrusionOk="0" h="3736" w="4226">
                  <a:moveTo>
                    <a:pt x="1" y="1"/>
                  </a:moveTo>
                  <a:lnTo>
                    <a:pt x="1" y="1459"/>
                  </a:lnTo>
                  <a:cubicBezTo>
                    <a:pt x="1" y="2712"/>
                    <a:pt x="949" y="3735"/>
                    <a:pt x="2113" y="3735"/>
                  </a:cubicBezTo>
                  <a:cubicBezTo>
                    <a:pt x="3282" y="3735"/>
                    <a:pt x="4226" y="2712"/>
                    <a:pt x="4226" y="1459"/>
                  </a:cubicBezTo>
                  <a:lnTo>
                    <a:pt x="4226" y="94"/>
                  </a:lnTo>
                  <a:cubicBezTo>
                    <a:pt x="3705" y="233"/>
                    <a:pt x="2907" y="396"/>
                    <a:pt x="2046" y="396"/>
                  </a:cubicBezTo>
                  <a:cubicBezTo>
                    <a:pt x="1368" y="396"/>
                    <a:pt x="651" y="29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5" name="Google Shape;995;p67"/>
            <p:cNvSpPr/>
            <p:nvPr/>
          </p:nvSpPr>
          <p:spPr>
            <a:xfrm>
              <a:off x="1829233" y="4505940"/>
              <a:ext cx="41275" cy="12043"/>
            </a:xfrm>
            <a:custGeom>
              <a:rect b="b" l="l" r="r" t="t"/>
              <a:pathLst>
                <a:path extrusionOk="0" h="468" w="1604">
                  <a:moveTo>
                    <a:pt x="122" y="1"/>
                  </a:moveTo>
                  <a:lnTo>
                    <a:pt x="0" y="468"/>
                  </a:lnTo>
                  <a:lnTo>
                    <a:pt x="1604" y="468"/>
                  </a:lnTo>
                  <a:lnTo>
                    <a:pt x="1473" y="1"/>
                  </a:lnTo>
                  <a:cubicBezTo>
                    <a:pt x="1253" y="52"/>
                    <a:pt x="1029" y="80"/>
                    <a:pt x="790" y="80"/>
                  </a:cubicBezTo>
                  <a:cubicBezTo>
                    <a:pt x="561" y="80"/>
                    <a:pt x="337" y="52"/>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6" name="Google Shape;996;p67"/>
            <p:cNvSpPr/>
            <p:nvPr/>
          </p:nvSpPr>
          <p:spPr>
            <a:xfrm>
              <a:off x="1795189" y="4332734"/>
              <a:ext cx="108746" cy="42587"/>
            </a:xfrm>
            <a:custGeom>
              <a:rect b="b" l="l" r="r" t="t"/>
              <a:pathLst>
                <a:path extrusionOk="0" h="1655" w="4226">
                  <a:moveTo>
                    <a:pt x="608" y="1"/>
                  </a:moveTo>
                  <a:cubicBezTo>
                    <a:pt x="445" y="1"/>
                    <a:pt x="290" y="66"/>
                    <a:pt x="178" y="179"/>
                  </a:cubicBezTo>
                  <a:cubicBezTo>
                    <a:pt x="61" y="295"/>
                    <a:pt x="1" y="450"/>
                    <a:pt x="1" y="609"/>
                  </a:cubicBezTo>
                  <a:lnTo>
                    <a:pt x="1" y="1132"/>
                  </a:lnTo>
                  <a:cubicBezTo>
                    <a:pt x="406" y="1399"/>
                    <a:pt x="1051" y="1654"/>
                    <a:pt x="2046" y="1654"/>
                  </a:cubicBezTo>
                  <a:cubicBezTo>
                    <a:pt x="2269" y="1654"/>
                    <a:pt x="2509" y="1642"/>
                    <a:pt x="2768" y="1613"/>
                  </a:cubicBezTo>
                  <a:cubicBezTo>
                    <a:pt x="3380" y="1543"/>
                    <a:pt x="3913" y="1412"/>
                    <a:pt x="4226" y="1319"/>
                  </a:cubicBezTo>
                  <a:lnTo>
                    <a:pt x="4226" y="609"/>
                  </a:lnTo>
                  <a:cubicBezTo>
                    <a:pt x="4226" y="272"/>
                    <a:pt x="3950"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7" name="Google Shape;997;p67"/>
            <p:cNvSpPr/>
            <p:nvPr/>
          </p:nvSpPr>
          <p:spPr>
            <a:xfrm>
              <a:off x="1824190" y="4541296"/>
              <a:ext cx="51722" cy="13612"/>
            </a:xfrm>
            <a:custGeom>
              <a:rect b="b" l="l" r="r" t="t"/>
              <a:pathLst>
                <a:path extrusionOk="0" h="529" w="2010">
                  <a:moveTo>
                    <a:pt x="0" y="1"/>
                  </a:moveTo>
                  <a:cubicBezTo>
                    <a:pt x="215" y="328"/>
                    <a:pt x="584" y="529"/>
                    <a:pt x="1000" y="529"/>
                  </a:cubicBezTo>
                  <a:lnTo>
                    <a:pt x="1005" y="529"/>
                  </a:lnTo>
                  <a:cubicBezTo>
                    <a:pt x="1430" y="529"/>
                    <a:pt x="1800" y="328"/>
                    <a:pt x="2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8" name="Google Shape;998;p67"/>
            <p:cNvSpPr/>
            <p:nvPr/>
          </p:nvSpPr>
          <p:spPr>
            <a:xfrm>
              <a:off x="1729391" y="4552721"/>
              <a:ext cx="240830" cy="61243"/>
            </a:xfrm>
            <a:custGeom>
              <a:rect b="b" l="l" r="r" t="t"/>
              <a:pathLst>
                <a:path extrusionOk="0" h="2380" w="9359">
                  <a:moveTo>
                    <a:pt x="6489" y="1"/>
                  </a:moveTo>
                  <a:cubicBezTo>
                    <a:pt x="6115" y="608"/>
                    <a:pt x="5442" y="996"/>
                    <a:pt x="4689" y="996"/>
                  </a:cubicBezTo>
                  <a:cubicBezTo>
                    <a:pt x="3951" y="996"/>
                    <a:pt x="3282" y="613"/>
                    <a:pt x="2904" y="19"/>
                  </a:cubicBezTo>
                  <a:lnTo>
                    <a:pt x="2904" y="24"/>
                  </a:lnTo>
                  <a:cubicBezTo>
                    <a:pt x="2824" y="62"/>
                    <a:pt x="2740" y="99"/>
                    <a:pt x="2651" y="127"/>
                  </a:cubicBezTo>
                  <a:cubicBezTo>
                    <a:pt x="2642" y="127"/>
                    <a:pt x="2637" y="127"/>
                    <a:pt x="2628" y="132"/>
                  </a:cubicBezTo>
                  <a:lnTo>
                    <a:pt x="744" y="576"/>
                  </a:lnTo>
                  <a:cubicBezTo>
                    <a:pt x="464" y="664"/>
                    <a:pt x="253" y="903"/>
                    <a:pt x="188" y="1188"/>
                  </a:cubicBezTo>
                  <a:lnTo>
                    <a:pt x="57" y="1847"/>
                  </a:lnTo>
                  <a:cubicBezTo>
                    <a:pt x="1" y="2123"/>
                    <a:pt x="211" y="2380"/>
                    <a:pt x="492" y="2380"/>
                  </a:cubicBezTo>
                  <a:lnTo>
                    <a:pt x="8858" y="2380"/>
                  </a:lnTo>
                  <a:cubicBezTo>
                    <a:pt x="9143" y="2380"/>
                    <a:pt x="9358" y="2118"/>
                    <a:pt x="9298" y="1838"/>
                  </a:cubicBezTo>
                  <a:lnTo>
                    <a:pt x="9134" y="1090"/>
                  </a:lnTo>
                  <a:cubicBezTo>
                    <a:pt x="9059" y="795"/>
                    <a:pt x="8835" y="566"/>
                    <a:pt x="8545" y="482"/>
                  </a:cubicBezTo>
                  <a:lnTo>
                    <a:pt x="6788" y="108"/>
                  </a:lnTo>
                  <a:lnTo>
                    <a:pt x="6778" y="108"/>
                  </a:lnTo>
                  <a:cubicBezTo>
                    <a:pt x="6675" y="80"/>
                    <a:pt x="6582" y="43"/>
                    <a:pt x="6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9" name="Google Shape;999;p67"/>
            <p:cNvSpPr/>
            <p:nvPr/>
          </p:nvSpPr>
          <p:spPr>
            <a:xfrm>
              <a:off x="1673706" y="4261172"/>
              <a:ext cx="352432" cy="256810"/>
            </a:xfrm>
            <a:custGeom>
              <a:rect b="b" l="l" r="r" t="t"/>
              <a:pathLst>
                <a:path extrusionOk="0" h="9980" w="13696">
                  <a:moveTo>
                    <a:pt x="12382" y="936"/>
                  </a:moveTo>
                  <a:cubicBezTo>
                    <a:pt x="12630" y="936"/>
                    <a:pt x="12836" y="1137"/>
                    <a:pt x="12836" y="1389"/>
                  </a:cubicBezTo>
                  <a:lnTo>
                    <a:pt x="12836" y="2693"/>
                  </a:lnTo>
                  <a:cubicBezTo>
                    <a:pt x="12836" y="2945"/>
                    <a:pt x="12630" y="3151"/>
                    <a:pt x="12382" y="3151"/>
                  </a:cubicBezTo>
                  <a:cubicBezTo>
                    <a:pt x="12130" y="3151"/>
                    <a:pt x="11929" y="2945"/>
                    <a:pt x="11929" y="2693"/>
                  </a:cubicBezTo>
                  <a:lnTo>
                    <a:pt x="11929" y="1842"/>
                  </a:lnTo>
                  <a:lnTo>
                    <a:pt x="11097" y="1842"/>
                  </a:lnTo>
                  <a:cubicBezTo>
                    <a:pt x="10845" y="1842"/>
                    <a:pt x="10644" y="1641"/>
                    <a:pt x="10644" y="1389"/>
                  </a:cubicBezTo>
                  <a:cubicBezTo>
                    <a:pt x="10644" y="1137"/>
                    <a:pt x="10845" y="936"/>
                    <a:pt x="11097" y="936"/>
                  </a:cubicBezTo>
                  <a:close/>
                  <a:moveTo>
                    <a:pt x="2726" y="936"/>
                  </a:moveTo>
                  <a:cubicBezTo>
                    <a:pt x="2978" y="936"/>
                    <a:pt x="3184" y="1137"/>
                    <a:pt x="3184" y="1389"/>
                  </a:cubicBezTo>
                  <a:cubicBezTo>
                    <a:pt x="3184" y="1641"/>
                    <a:pt x="2978" y="1842"/>
                    <a:pt x="2726" y="1842"/>
                  </a:cubicBezTo>
                  <a:lnTo>
                    <a:pt x="1847" y="1842"/>
                  </a:lnTo>
                  <a:lnTo>
                    <a:pt x="1847" y="2702"/>
                  </a:lnTo>
                  <a:cubicBezTo>
                    <a:pt x="1847" y="2955"/>
                    <a:pt x="1641" y="3156"/>
                    <a:pt x="1389" y="3156"/>
                  </a:cubicBezTo>
                  <a:cubicBezTo>
                    <a:pt x="1141" y="3156"/>
                    <a:pt x="936" y="2955"/>
                    <a:pt x="936" y="2702"/>
                  </a:cubicBezTo>
                  <a:lnTo>
                    <a:pt x="936" y="1389"/>
                  </a:lnTo>
                  <a:cubicBezTo>
                    <a:pt x="936" y="1137"/>
                    <a:pt x="1141" y="936"/>
                    <a:pt x="1389" y="936"/>
                  </a:cubicBezTo>
                  <a:close/>
                  <a:moveTo>
                    <a:pt x="1394" y="6928"/>
                  </a:moveTo>
                  <a:cubicBezTo>
                    <a:pt x="1641" y="6928"/>
                    <a:pt x="1847" y="7129"/>
                    <a:pt x="1847" y="7381"/>
                  </a:cubicBezTo>
                  <a:lnTo>
                    <a:pt x="1847" y="8232"/>
                  </a:lnTo>
                  <a:lnTo>
                    <a:pt x="2674" y="8232"/>
                  </a:lnTo>
                  <a:cubicBezTo>
                    <a:pt x="2927" y="8232"/>
                    <a:pt x="3128" y="8438"/>
                    <a:pt x="3128" y="8685"/>
                  </a:cubicBezTo>
                  <a:cubicBezTo>
                    <a:pt x="3128" y="8938"/>
                    <a:pt x="2927" y="9143"/>
                    <a:pt x="2674" y="9143"/>
                  </a:cubicBezTo>
                  <a:lnTo>
                    <a:pt x="1394" y="9143"/>
                  </a:lnTo>
                  <a:cubicBezTo>
                    <a:pt x="1141" y="9143"/>
                    <a:pt x="936" y="8938"/>
                    <a:pt x="936" y="8685"/>
                  </a:cubicBezTo>
                  <a:lnTo>
                    <a:pt x="936" y="7381"/>
                  </a:lnTo>
                  <a:cubicBezTo>
                    <a:pt x="936" y="7129"/>
                    <a:pt x="1141" y="6928"/>
                    <a:pt x="1394" y="6928"/>
                  </a:cubicBezTo>
                  <a:close/>
                  <a:moveTo>
                    <a:pt x="12382" y="6918"/>
                  </a:moveTo>
                  <a:cubicBezTo>
                    <a:pt x="12630" y="6918"/>
                    <a:pt x="12836" y="7119"/>
                    <a:pt x="12836" y="7372"/>
                  </a:cubicBezTo>
                  <a:lnTo>
                    <a:pt x="12836" y="8685"/>
                  </a:lnTo>
                  <a:cubicBezTo>
                    <a:pt x="12836" y="8938"/>
                    <a:pt x="12630" y="9143"/>
                    <a:pt x="12382" y="9143"/>
                  </a:cubicBezTo>
                  <a:lnTo>
                    <a:pt x="11046" y="9143"/>
                  </a:lnTo>
                  <a:cubicBezTo>
                    <a:pt x="10793" y="9143"/>
                    <a:pt x="10592" y="8938"/>
                    <a:pt x="10592" y="8685"/>
                  </a:cubicBezTo>
                  <a:cubicBezTo>
                    <a:pt x="10592" y="8438"/>
                    <a:pt x="10793" y="8232"/>
                    <a:pt x="11046" y="8232"/>
                  </a:cubicBezTo>
                  <a:lnTo>
                    <a:pt x="11929" y="8232"/>
                  </a:lnTo>
                  <a:lnTo>
                    <a:pt x="11929" y="7372"/>
                  </a:lnTo>
                  <a:cubicBezTo>
                    <a:pt x="11929" y="7119"/>
                    <a:pt x="12130" y="6918"/>
                    <a:pt x="12382" y="6918"/>
                  </a:cubicBezTo>
                  <a:close/>
                  <a:moveTo>
                    <a:pt x="571" y="1"/>
                  </a:moveTo>
                  <a:cubicBezTo>
                    <a:pt x="253" y="1"/>
                    <a:pt x="1" y="258"/>
                    <a:pt x="1" y="571"/>
                  </a:cubicBezTo>
                  <a:lnTo>
                    <a:pt x="1" y="9410"/>
                  </a:lnTo>
                  <a:cubicBezTo>
                    <a:pt x="1" y="9723"/>
                    <a:pt x="253" y="9980"/>
                    <a:pt x="571" y="9980"/>
                  </a:cubicBezTo>
                  <a:lnTo>
                    <a:pt x="5105" y="9980"/>
                  </a:lnTo>
                  <a:lnTo>
                    <a:pt x="5320" y="9162"/>
                  </a:lnTo>
                  <a:cubicBezTo>
                    <a:pt x="4418" y="8610"/>
                    <a:pt x="3815" y="7582"/>
                    <a:pt x="3815" y="6409"/>
                  </a:cubicBezTo>
                  <a:lnTo>
                    <a:pt x="3815" y="4175"/>
                  </a:lnTo>
                  <a:lnTo>
                    <a:pt x="3810" y="3394"/>
                  </a:lnTo>
                  <a:cubicBezTo>
                    <a:pt x="3810" y="2992"/>
                    <a:pt x="3964" y="2618"/>
                    <a:pt x="4245" y="2329"/>
                  </a:cubicBezTo>
                  <a:cubicBezTo>
                    <a:pt x="4535" y="2034"/>
                    <a:pt x="4937" y="1875"/>
                    <a:pt x="5353" y="1875"/>
                  </a:cubicBezTo>
                  <a:lnTo>
                    <a:pt x="8339" y="1875"/>
                  </a:lnTo>
                  <a:cubicBezTo>
                    <a:pt x="9171" y="1875"/>
                    <a:pt x="9854" y="2553"/>
                    <a:pt x="9854" y="3390"/>
                  </a:cubicBezTo>
                  <a:lnTo>
                    <a:pt x="9858" y="4427"/>
                  </a:lnTo>
                  <a:lnTo>
                    <a:pt x="9858" y="6404"/>
                  </a:lnTo>
                  <a:cubicBezTo>
                    <a:pt x="9858" y="7577"/>
                    <a:pt x="9255" y="8601"/>
                    <a:pt x="8363" y="9157"/>
                  </a:cubicBezTo>
                  <a:lnTo>
                    <a:pt x="8592" y="9980"/>
                  </a:lnTo>
                  <a:lnTo>
                    <a:pt x="13126" y="9980"/>
                  </a:lnTo>
                  <a:cubicBezTo>
                    <a:pt x="13439" y="9980"/>
                    <a:pt x="13696" y="9723"/>
                    <a:pt x="13696" y="9410"/>
                  </a:cubicBezTo>
                  <a:lnTo>
                    <a:pt x="13696" y="571"/>
                  </a:lnTo>
                  <a:cubicBezTo>
                    <a:pt x="13696" y="258"/>
                    <a:pt x="13439" y="1"/>
                    <a:pt x="13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0" name="Google Shape;1000;p67"/>
          <p:cNvGrpSpPr/>
          <p:nvPr/>
        </p:nvGrpSpPr>
        <p:grpSpPr>
          <a:xfrm>
            <a:off x="5347877" y="3441603"/>
            <a:ext cx="330534" cy="352793"/>
            <a:chOff x="909374" y="4261172"/>
            <a:chExt cx="330534" cy="352793"/>
          </a:xfrm>
        </p:grpSpPr>
        <p:sp>
          <p:nvSpPr>
            <p:cNvPr id="1001" name="Google Shape;1001;p67"/>
            <p:cNvSpPr/>
            <p:nvPr/>
          </p:nvSpPr>
          <p:spPr>
            <a:xfrm>
              <a:off x="909374" y="4458180"/>
              <a:ext cx="330534" cy="155785"/>
            </a:xfrm>
            <a:custGeom>
              <a:rect b="b" l="l" r="r" t="t"/>
              <a:pathLst>
                <a:path extrusionOk="0" h="6054" w="12845">
                  <a:moveTo>
                    <a:pt x="9909" y="1296"/>
                  </a:moveTo>
                  <a:cubicBezTo>
                    <a:pt x="10147" y="1296"/>
                    <a:pt x="10339" y="1483"/>
                    <a:pt x="10339" y="1721"/>
                  </a:cubicBezTo>
                  <a:cubicBezTo>
                    <a:pt x="10339" y="1955"/>
                    <a:pt x="10147" y="2146"/>
                    <a:pt x="9909" y="2146"/>
                  </a:cubicBezTo>
                  <a:cubicBezTo>
                    <a:pt x="9675" y="2146"/>
                    <a:pt x="9484" y="1955"/>
                    <a:pt x="9484" y="1721"/>
                  </a:cubicBezTo>
                  <a:cubicBezTo>
                    <a:pt x="9484" y="1483"/>
                    <a:pt x="9675" y="1296"/>
                    <a:pt x="9909" y="1296"/>
                  </a:cubicBezTo>
                  <a:close/>
                  <a:moveTo>
                    <a:pt x="8722" y="2492"/>
                  </a:moveTo>
                  <a:cubicBezTo>
                    <a:pt x="8956" y="2492"/>
                    <a:pt x="9147" y="2684"/>
                    <a:pt x="9147" y="2918"/>
                  </a:cubicBezTo>
                  <a:cubicBezTo>
                    <a:pt x="9147" y="3151"/>
                    <a:pt x="8956" y="3343"/>
                    <a:pt x="8722" y="3343"/>
                  </a:cubicBezTo>
                  <a:cubicBezTo>
                    <a:pt x="8488" y="3343"/>
                    <a:pt x="8297" y="3151"/>
                    <a:pt x="8297" y="2918"/>
                  </a:cubicBezTo>
                  <a:cubicBezTo>
                    <a:pt x="8297" y="2684"/>
                    <a:pt x="8488" y="2492"/>
                    <a:pt x="8722" y="2492"/>
                  </a:cubicBezTo>
                  <a:close/>
                  <a:moveTo>
                    <a:pt x="11101" y="2492"/>
                  </a:moveTo>
                  <a:cubicBezTo>
                    <a:pt x="11335" y="2492"/>
                    <a:pt x="11526" y="2684"/>
                    <a:pt x="11526" y="2918"/>
                  </a:cubicBezTo>
                  <a:cubicBezTo>
                    <a:pt x="11526" y="3151"/>
                    <a:pt x="11335" y="3343"/>
                    <a:pt x="11101" y="3343"/>
                  </a:cubicBezTo>
                  <a:cubicBezTo>
                    <a:pt x="10867" y="3343"/>
                    <a:pt x="10676" y="3151"/>
                    <a:pt x="10676" y="2918"/>
                  </a:cubicBezTo>
                  <a:cubicBezTo>
                    <a:pt x="10676" y="2684"/>
                    <a:pt x="10867" y="2492"/>
                    <a:pt x="11101" y="2492"/>
                  </a:cubicBezTo>
                  <a:close/>
                  <a:moveTo>
                    <a:pt x="3099" y="1604"/>
                  </a:moveTo>
                  <a:cubicBezTo>
                    <a:pt x="3333" y="1604"/>
                    <a:pt x="3524" y="1796"/>
                    <a:pt x="3524" y="2029"/>
                  </a:cubicBezTo>
                  <a:lnTo>
                    <a:pt x="3524" y="2562"/>
                  </a:lnTo>
                  <a:lnTo>
                    <a:pt x="4085" y="2562"/>
                  </a:lnTo>
                  <a:cubicBezTo>
                    <a:pt x="4319" y="2562"/>
                    <a:pt x="4511" y="2754"/>
                    <a:pt x="4511" y="2988"/>
                  </a:cubicBezTo>
                  <a:cubicBezTo>
                    <a:pt x="4511" y="3226"/>
                    <a:pt x="4319" y="3413"/>
                    <a:pt x="4085" y="3413"/>
                  </a:cubicBezTo>
                  <a:lnTo>
                    <a:pt x="3524" y="3413"/>
                  </a:lnTo>
                  <a:lnTo>
                    <a:pt x="3524" y="3946"/>
                  </a:lnTo>
                  <a:cubicBezTo>
                    <a:pt x="3524" y="4184"/>
                    <a:pt x="3333" y="4376"/>
                    <a:pt x="3099" y="4376"/>
                  </a:cubicBezTo>
                  <a:cubicBezTo>
                    <a:pt x="2865" y="4376"/>
                    <a:pt x="2674" y="4184"/>
                    <a:pt x="2674" y="3946"/>
                  </a:cubicBezTo>
                  <a:lnTo>
                    <a:pt x="2674" y="3413"/>
                  </a:lnTo>
                  <a:lnTo>
                    <a:pt x="2080" y="3413"/>
                  </a:lnTo>
                  <a:cubicBezTo>
                    <a:pt x="1846" y="3413"/>
                    <a:pt x="1655" y="3226"/>
                    <a:pt x="1655" y="2988"/>
                  </a:cubicBezTo>
                  <a:cubicBezTo>
                    <a:pt x="1655" y="2754"/>
                    <a:pt x="1846" y="2562"/>
                    <a:pt x="2080" y="2562"/>
                  </a:cubicBezTo>
                  <a:lnTo>
                    <a:pt x="2674" y="2562"/>
                  </a:lnTo>
                  <a:lnTo>
                    <a:pt x="2674" y="2029"/>
                  </a:lnTo>
                  <a:cubicBezTo>
                    <a:pt x="2674" y="1796"/>
                    <a:pt x="2865" y="1604"/>
                    <a:pt x="3099" y="1604"/>
                  </a:cubicBezTo>
                  <a:close/>
                  <a:moveTo>
                    <a:pt x="9909" y="3670"/>
                  </a:moveTo>
                  <a:cubicBezTo>
                    <a:pt x="10147" y="3670"/>
                    <a:pt x="10339" y="3862"/>
                    <a:pt x="10339" y="4100"/>
                  </a:cubicBezTo>
                  <a:cubicBezTo>
                    <a:pt x="10339" y="4334"/>
                    <a:pt x="10147" y="4525"/>
                    <a:pt x="9909" y="4525"/>
                  </a:cubicBezTo>
                  <a:cubicBezTo>
                    <a:pt x="9675" y="4525"/>
                    <a:pt x="9484" y="4334"/>
                    <a:pt x="9484" y="4100"/>
                  </a:cubicBezTo>
                  <a:cubicBezTo>
                    <a:pt x="9484" y="3862"/>
                    <a:pt x="9675" y="3670"/>
                    <a:pt x="9909" y="3670"/>
                  </a:cubicBezTo>
                  <a:close/>
                  <a:moveTo>
                    <a:pt x="7058" y="3965"/>
                  </a:moveTo>
                  <a:cubicBezTo>
                    <a:pt x="7292" y="3965"/>
                    <a:pt x="7483" y="4156"/>
                    <a:pt x="7483" y="4390"/>
                  </a:cubicBezTo>
                  <a:cubicBezTo>
                    <a:pt x="7483" y="4624"/>
                    <a:pt x="7292" y="4815"/>
                    <a:pt x="7058" y="4815"/>
                  </a:cubicBezTo>
                  <a:lnTo>
                    <a:pt x="5787" y="4815"/>
                  </a:lnTo>
                  <a:cubicBezTo>
                    <a:pt x="5553" y="4815"/>
                    <a:pt x="5361" y="4624"/>
                    <a:pt x="5361" y="4390"/>
                  </a:cubicBezTo>
                  <a:cubicBezTo>
                    <a:pt x="5361" y="4156"/>
                    <a:pt x="5553" y="3965"/>
                    <a:pt x="5787" y="3965"/>
                  </a:cubicBezTo>
                  <a:close/>
                  <a:moveTo>
                    <a:pt x="2982" y="1"/>
                  </a:moveTo>
                  <a:cubicBezTo>
                    <a:pt x="1337" y="1"/>
                    <a:pt x="0" y="1338"/>
                    <a:pt x="0" y="2978"/>
                  </a:cubicBezTo>
                  <a:lnTo>
                    <a:pt x="5" y="3072"/>
                  </a:lnTo>
                  <a:cubicBezTo>
                    <a:pt x="5" y="4717"/>
                    <a:pt x="1341" y="6054"/>
                    <a:pt x="2982" y="6054"/>
                  </a:cubicBezTo>
                  <a:lnTo>
                    <a:pt x="3216" y="6054"/>
                  </a:lnTo>
                  <a:cubicBezTo>
                    <a:pt x="3922" y="6054"/>
                    <a:pt x="4674" y="5965"/>
                    <a:pt x="5455" y="5787"/>
                  </a:cubicBezTo>
                  <a:cubicBezTo>
                    <a:pt x="5773" y="5717"/>
                    <a:pt x="6095" y="5680"/>
                    <a:pt x="6422" y="5680"/>
                  </a:cubicBezTo>
                  <a:cubicBezTo>
                    <a:pt x="6749" y="5680"/>
                    <a:pt x="7072" y="5717"/>
                    <a:pt x="7390" y="5787"/>
                  </a:cubicBezTo>
                  <a:cubicBezTo>
                    <a:pt x="8170" y="5965"/>
                    <a:pt x="8923" y="6054"/>
                    <a:pt x="9629" y="6054"/>
                  </a:cubicBezTo>
                  <a:lnTo>
                    <a:pt x="9862" y="6054"/>
                  </a:lnTo>
                  <a:cubicBezTo>
                    <a:pt x="11508" y="6054"/>
                    <a:pt x="12844" y="4717"/>
                    <a:pt x="12844" y="3072"/>
                  </a:cubicBezTo>
                  <a:lnTo>
                    <a:pt x="12844" y="2978"/>
                  </a:lnTo>
                  <a:cubicBezTo>
                    <a:pt x="12844" y="1338"/>
                    <a:pt x="11508" y="1"/>
                    <a:pt x="9862" y="1"/>
                  </a:cubicBezTo>
                  <a:lnTo>
                    <a:pt x="8465" y="1"/>
                  </a:lnTo>
                  <a:lnTo>
                    <a:pt x="8395" y="417"/>
                  </a:lnTo>
                  <a:cubicBezTo>
                    <a:pt x="8264" y="1183"/>
                    <a:pt x="7600" y="1740"/>
                    <a:pt x="6824" y="1740"/>
                  </a:cubicBezTo>
                  <a:lnTo>
                    <a:pt x="5917" y="1740"/>
                  </a:lnTo>
                  <a:cubicBezTo>
                    <a:pt x="5193" y="1740"/>
                    <a:pt x="4562" y="1254"/>
                    <a:pt x="4375" y="552"/>
                  </a:cubicBezTo>
                  <a:lnTo>
                    <a:pt x="4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2" name="Google Shape;1002;p67"/>
            <p:cNvSpPr/>
            <p:nvPr/>
          </p:nvSpPr>
          <p:spPr>
            <a:xfrm>
              <a:off x="1040944" y="4458180"/>
              <a:ext cx="64022" cy="22902"/>
            </a:xfrm>
            <a:custGeom>
              <a:rect b="b" l="l" r="r" t="t"/>
              <a:pathLst>
                <a:path extrusionOk="0" h="890" w="2488">
                  <a:moveTo>
                    <a:pt x="0" y="1"/>
                  </a:moveTo>
                  <a:lnTo>
                    <a:pt x="89" y="337"/>
                  </a:lnTo>
                  <a:cubicBezTo>
                    <a:pt x="173" y="660"/>
                    <a:pt x="468" y="889"/>
                    <a:pt x="804" y="889"/>
                  </a:cubicBezTo>
                  <a:lnTo>
                    <a:pt x="1711" y="889"/>
                  </a:lnTo>
                  <a:cubicBezTo>
                    <a:pt x="2071" y="889"/>
                    <a:pt x="2380" y="627"/>
                    <a:pt x="2440" y="272"/>
                  </a:cubicBezTo>
                  <a:lnTo>
                    <a:pt x="2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3" name="Google Shape;1003;p67"/>
            <p:cNvSpPr/>
            <p:nvPr/>
          </p:nvSpPr>
          <p:spPr>
            <a:xfrm>
              <a:off x="948693" y="4261172"/>
              <a:ext cx="258612" cy="175032"/>
            </a:xfrm>
            <a:custGeom>
              <a:rect b="b" l="l" r="r" t="t"/>
              <a:pathLst>
                <a:path extrusionOk="0" h="6802" w="10050">
                  <a:moveTo>
                    <a:pt x="5371" y="1"/>
                  </a:moveTo>
                  <a:cubicBezTo>
                    <a:pt x="5137" y="1"/>
                    <a:pt x="4946" y="192"/>
                    <a:pt x="4946" y="426"/>
                  </a:cubicBezTo>
                  <a:lnTo>
                    <a:pt x="4946" y="753"/>
                  </a:lnTo>
                  <a:cubicBezTo>
                    <a:pt x="4946" y="1020"/>
                    <a:pt x="4726" y="1239"/>
                    <a:pt x="4455" y="1239"/>
                  </a:cubicBezTo>
                  <a:lnTo>
                    <a:pt x="1454" y="1239"/>
                  </a:lnTo>
                  <a:cubicBezTo>
                    <a:pt x="650" y="1239"/>
                    <a:pt x="0" y="1894"/>
                    <a:pt x="0" y="2693"/>
                  </a:cubicBezTo>
                  <a:cubicBezTo>
                    <a:pt x="0" y="3497"/>
                    <a:pt x="650" y="4147"/>
                    <a:pt x="1454" y="4147"/>
                  </a:cubicBezTo>
                  <a:lnTo>
                    <a:pt x="8708" y="4147"/>
                  </a:lnTo>
                  <a:cubicBezTo>
                    <a:pt x="8975" y="4147"/>
                    <a:pt x="9194" y="4366"/>
                    <a:pt x="9194" y="4633"/>
                  </a:cubicBezTo>
                  <a:cubicBezTo>
                    <a:pt x="9194" y="4904"/>
                    <a:pt x="8975" y="5124"/>
                    <a:pt x="8708" y="5124"/>
                  </a:cubicBezTo>
                  <a:lnTo>
                    <a:pt x="5759" y="5124"/>
                  </a:lnTo>
                  <a:cubicBezTo>
                    <a:pt x="5016" y="5124"/>
                    <a:pt x="4417" y="5722"/>
                    <a:pt x="4417" y="6465"/>
                  </a:cubicBezTo>
                  <a:lnTo>
                    <a:pt x="4417" y="6802"/>
                  </a:lnTo>
                  <a:lnTo>
                    <a:pt x="5268" y="6802"/>
                  </a:lnTo>
                  <a:lnTo>
                    <a:pt x="5268" y="6465"/>
                  </a:lnTo>
                  <a:cubicBezTo>
                    <a:pt x="5268" y="6194"/>
                    <a:pt x="5488" y="5974"/>
                    <a:pt x="5759" y="5974"/>
                  </a:cubicBezTo>
                  <a:lnTo>
                    <a:pt x="8708" y="5974"/>
                  </a:lnTo>
                  <a:cubicBezTo>
                    <a:pt x="9447" y="5974"/>
                    <a:pt x="10050" y="5376"/>
                    <a:pt x="10050" y="4633"/>
                  </a:cubicBezTo>
                  <a:cubicBezTo>
                    <a:pt x="10050" y="3894"/>
                    <a:pt x="9447" y="3291"/>
                    <a:pt x="8708" y="3291"/>
                  </a:cubicBezTo>
                  <a:lnTo>
                    <a:pt x="1454" y="3291"/>
                  </a:lnTo>
                  <a:cubicBezTo>
                    <a:pt x="1122" y="3291"/>
                    <a:pt x="851" y="3025"/>
                    <a:pt x="851" y="2693"/>
                  </a:cubicBezTo>
                  <a:cubicBezTo>
                    <a:pt x="851" y="2361"/>
                    <a:pt x="1122" y="2095"/>
                    <a:pt x="1454" y="2095"/>
                  </a:cubicBezTo>
                  <a:lnTo>
                    <a:pt x="4455" y="2095"/>
                  </a:lnTo>
                  <a:cubicBezTo>
                    <a:pt x="5198" y="2095"/>
                    <a:pt x="5796" y="1492"/>
                    <a:pt x="5796" y="753"/>
                  </a:cubicBezTo>
                  <a:lnTo>
                    <a:pt x="5796" y="426"/>
                  </a:lnTo>
                  <a:cubicBezTo>
                    <a:pt x="5796" y="192"/>
                    <a:pt x="5605" y="1"/>
                    <a:pt x="5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4" name="Google Shape;1004;p67"/>
          <p:cNvGrpSpPr/>
          <p:nvPr/>
        </p:nvGrpSpPr>
        <p:grpSpPr>
          <a:xfrm>
            <a:off x="7217826" y="2021821"/>
            <a:ext cx="355211" cy="314477"/>
            <a:chOff x="4013073" y="2474565"/>
            <a:chExt cx="355211" cy="314477"/>
          </a:xfrm>
        </p:grpSpPr>
        <p:sp>
          <p:nvSpPr>
            <p:cNvPr id="1005" name="Google Shape;1005;p67"/>
            <p:cNvSpPr/>
            <p:nvPr/>
          </p:nvSpPr>
          <p:spPr>
            <a:xfrm>
              <a:off x="4322558" y="2554721"/>
              <a:ext cx="20715" cy="20715"/>
            </a:xfrm>
            <a:custGeom>
              <a:rect b="b" l="l" r="r" t="t"/>
              <a:pathLst>
                <a:path extrusionOk="0" h="805" w="805">
                  <a:moveTo>
                    <a:pt x="402" y="0"/>
                  </a:moveTo>
                  <a:cubicBezTo>
                    <a:pt x="178" y="0"/>
                    <a:pt x="0" y="183"/>
                    <a:pt x="0" y="402"/>
                  </a:cubicBezTo>
                  <a:cubicBezTo>
                    <a:pt x="0" y="627"/>
                    <a:pt x="178" y="804"/>
                    <a:pt x="402" y="804"/>
                  </a:cubicBezTo>
                  <a:cubicBezTo>
                    <a:pt x="622" y="804"/>
                    <a:pt x="804" y="627"/>
                    <a:pt x="804" y="402"/>
                  </a:cubicBezTo>
                  <a:cubicBezTo>
                    <a:pt x="804" y="183"/>
                    <a:pt x="622"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6" name="Google Shape;1006;p67"/>
            <p:cNvSpPr/>
            <p:nvPr/>
          </p:nvSpPr>
          <p:spPr>
            <a:xfrm>
              <a:off x="4228737" y="2479943"/>
              <a:ext cx="139547" cy="91994"/>
            </a:xfrm>
            <a:custGeom>
              <a:rect b="b" l="l" r="r" t="t"/>
              <a:pathLst>
                <a:path extrusionOk="0" h="3575" w="5423">
                  <a:moveTo>
                    <a:pt x="4961" y="0"/>
                  </a:moveTo>
                  <a:cubicBezTo>
                    <a:pt x="4889" y="0"/>
                    <a:pt x="4816" y="19"/>
                    <a:pt x="4749" y="60"/>
                  </a:cubicBezTo>
                  <a:lnTo>
                    <a:pt x="248" y="2827"/>
                  </a:lnTo>
                  <a:cubicBezTo>
                    <a:pt x="61" y="2944"/>
                    <a:pt x="0" y="3191"/>
                    <a:pt x="117" y="3383"/>
                  </a:cubicBezTo>
                  <a:cubicBezTo>
                    <a:pt x="192" y="3505"/>
                    <a:pt x="323" y="3570"/>
                    <a:pt x="458" y="3570"/>
                  </a:cubicBezTo>
                  <a:lnTo>
                    <a:pt x="458" y="3575"/>
                  </a:lnTo>
                  <a:cubicBezTo>
                    <a:pt x="533" y="3575"/>
                    <a:pt x="603" y="3551"/>
                    <a:pt x="669" y="3514"/>
                  </a:cubicBezTo>
                  <a:lnTo>
                    <a:pt x="5175" y="742"/>
                  </a:lnTo>
                  <a:cubicBezTo>
                    <a:pt x="5362" y="630"/>
                    <a:pt x="5422" y="382"/>
                    <a:pt x="5305" y="191"/>
                  </a:cubicBezTo>
                  <a:cubicBezTo>
                    <a:pt x="5229" y="68"/>
                    <a:pt x="5097" y="0"/>
                    <a:pt x="4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7" name="Google Shape;1007;p67"/>
            <p:cNvSpPr/>
            <p:nvPr/>
          </p:nvSpPr>
          <p:spPr>
            <a:xfrm>
              <a:off x="4228737" y="2691978"/>
              <a:ext cx="139547" cy="91891"/>
            </a:xfrm>
            <a:custGeom>
              <a:rect b="b" l="l" r="r" t="t"/>
              <a:pathLst>
                <a:path extrusionOk="0" h="3571" w="5423">
                  <a:moveTo>
                    <a:pt x="461" y="1"/>
                  </a:moveTo>
                  <a:cubicBezTo>
                    <a:pt x="326" y="1"/>
                    <a:pt x="194" y="69"/>
                    <a:pt x="117" y="191"/>
                  </a:cubicBezTo>
                  <a:cubicBezTo>
                    <a:pt x="0" y="383"/>
                    <a:pt x="56" y="626"/>
                    <a:pt x="248" y="743"/>
                  </a:cubicBezTo>
                  <a:lnTo>
                    <a:pt x="4754" y="3514"/>
                  </a:lnTo>
                  <a:cubicBezTo>
                    <a:pt x="4819" y="3552"/>
                    <a:pt x="4889" y="3570"/>
                    <a:pt x="4960" y="3570"/>
                  </a:cubicBezTo>
                  <a:cubicBezTo>
                    <a:pt x="5095" y="3570"/>
                    <a:pt x="5226" y="3505"/>
                    <a:pt x="5305" y="3383"/>
                  </a:cubicBezTo>
                  <a:cubicBezTo>
                    <a:pt x="5422" y="3192"/>
                    <a:pt x="5362" y="2944"/>
                    <a:pt x="5175" y="2827"/>
                  </a:cubicBezTo>
                  <a:lnTo>
                    <a:pt x="5170" y="2827"/>
                  </a:lnTo>
                  <a:lnTo>
                    <a:pt x="669" y="60"/>
                  </a:lnTo>
                  <a:cubicBezTo>
                    <a:pt x="604" y="20"/>
                    <a:pt x="532" y="1"/>
                    <a:pt x="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8" name="Google Shape;1008;p67"/>
            <p:cNvSpPr/>
            <p:nvPr/>
          </p:nvSpPr>
          <p:spPr>
            <a:xfrm>
              <a:off x="4306553" y="2642881"/>
              <a:ext cx="60163" cy="77352"/>
            </a:xfrm>
            <a:custGeom>
              <a:rect b="b" l="l" r="r" t="t"/>
              <a:pathLst>
                <a:path extrusionOk="0" h="3006" w="2338">
                  <a:moveTo>
                    <a:pt x="1169" y="0"/>
                  </a:moveTo>
                  <a:cubicBezTo>
                    <a:pt x="949" y="0"/>
                    <a:pt x="772" y="183"/>
                    <a:pt x="772" y="402"/>
                  </a:cubicBezTo>
                  <a:lnTo>
                    <a:pt x="772" y="1103"/>
                  </a:lnTo>
                  <a:lnTo>
                    <a:pt x="402" y="1103"/>
                  </a:lnTo>
                  <a:cubicBezTo>
                    <a:pt x="183" y="1103"/>
                    <a:pt x="0" y="1281"/>
                    <a:pt x="0" y="1501"/>
                  </a:cubicBezTo>
                  <a:cubicBezTo>
                    <a:pt x="0" y="1725"/>
                    <a:pt x="183" y="1903"/>
                    <a:pt x="402" y="1903"/>
                  </a:cubicBezTo>
                  <a:lnTo>
                    <a:pt x="772" y="1903"/>
                  </a:lnTo>
                  <a:lnTo>
                    <a:pt x="772" y="2604"/>
                  </a:lnTo>
                  <a:cubicBezTo>
                    <a:pt x="772" y="2824"/>
                    <a:pt x="949" y="3006"/>
                    <a:pt x="1169" y="3006"/>
                  </a:cubicBezTo>
                  <a:cubicBezTo>
                    <a:pt x="1393" y="3006"/>
                    <a:pt x="1571" y="2824"/>
                    <a:pt x="1571" y="2604"/>
                  </a:cubicBezTo>
                  <a:lnTo>
                    <a:pt x="1571" y="1903"/>
                  </a:lnTo>
                  <a:lnTo>
                    <a:pt x="1940" y="1903"/>
                  </a:lnTo>
                  <a:cubicBezTo>
                    <a:pt x="2160" y="1903"/>
                    <a:pt x="2338" y="1725"/>
                    <a:pt x="2338" y="1501"/>
                  </a:cubicBezTo>
                  <a:cubicBezTo>
                    <a:pt x="2338" y="1281"/>
                    <a:pt x="2160" y="1103"/>
                    <a:pt x="1940" y="1103"/>
                  </a:cubicBezTo>
                  <a:lnTo>
                    <a:pt x="1571" y="1103"/>
                  </a:lnTo>
                  <a:lnTo>
                    <a:pt x="1571" y="402"/>
                  </a:lnTo>
                  <a:cubicBezTo>
                    <a:pt x="1571" y="183"/>
                    <a:pt x="1393" y="0"/>
                    <a:pt x="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9" name="Google Shape;1009;p67"/>
            <p:cNvSpPr/>
            <p:nvPr/>
          </p:nvSpPr>
          <p:spPr>
            <a:xfrm>
              <a:off x="4255808" y="2578061"/>
              <a:ext cx="51491" cy="64846"/>
            </a:xfrm>
            <a:custGeom>
              <a:rect b="b" l="l" r="r" t="t"/>
              <a:pathLst>
                <a:path extrusionOk="0" h="2520" w="2001">
                  <a:moveTo>
                    <a:pt x="1000" y="0"/>
                  </a:moveTo>
                  <a:cubicBezTo>
                    <a:pt x="776" y="0"/>
                    <a:pt x="598" y="182"/>
                    <a:pt x="598" y="402"/>
                  </a:cubicBezTo>
                  <a:lnTo>
                    <a:pt x="598" y="860"/>
                  </a:lnTo>
                  <a:lnTo>
                    <a:pt x="397" y="860"/>
                  </a:lnTo>
                  <a:cubicBezTo>
                    <a:pt x="178" y="860"/>
                    <a:pt x="0" y="1038"/>
                    <a:pt x="0" y="1262"/>
                  </a:cubicBezTo>
                  <a:cubicBezTo>
                    <a:pt x="0" y="1482"/>
                    <a:pt x="178" y="1664"/>
                    <a:pt x="397" y="1664"/>
                  </a:cubicBezTo>
                  <a:lnTo>
                    <a:pt x="598" y="1664"/>
                  </a:lnTo>
                  <a:lnTo>
                    <a:pt x="598" y="2117"/>
                  </a:lnTo>
                  <a:cubicBezTo>
                    <a:pt x="598" y="2342"/>
                    <a:pt x="776" y="2519"/>
                    <a:pt x="1000" y="2519"/>
                  </a:cubicBezTo>
                  <a:cubicBezTo>
                    <a:pt x="1220" y="2519"/>
                    <a:pt x="1402" y="2342"/>
                    <a:pt x="1402" y="2117"/>
                  </a:cubicBezTo>
                  <a:lnTo>
                    <a:pt x="1402" y="1664"/>
                  </a:lnTo>
                  <a:lnTo>
                    <a:pt x="1599" y="1664"/>
                  </a:lnTo>
                  <a:cubicBezTo>
                    <a:pt x="1818" y="1664"/>
                    <a:pt x="2001" y="1482"/>
                    <a:pt x="2001" y="1262"/>
                  </a:cubicBezTo>
                  <a:cubicBezTo>
                    <a:pt x="2001" y="1038"/>
                    <a:pt x="1818" y="860"/>
                    <a:pt x="1599" y="860"/>
                  </a:cubicBezTo>
                  <a:lnTo>
                    <a:pt x="1402" y="860"/>
                  </a:lnTo>
                  <a:lnTo>
                    <a:pt x="1402" y="402"/>
                  </a:lnTo>
                  <a:cubicBezTo>
                    <a:pt x="1402" y="182"/>
                    <a:pt x="1220"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0" name="Google Shape;1010;p67"/>
            <p:cNvSpPr/>
            <p:nvPr/>
          </p:nvSpPr>
          <p:spPr>
            <a:xfrm>
              <a:off x="4245103" y="2655516"/>
              <a:ext cx="20586" cy="20715"/>
            </a:xfrm>
            <a:custGeom>
              <a:rect b="b" l="l" r="r" t="t"/>
              <a:pathLst>
                <a:path extrusionOk="0" h="805" w="800">
                  <a:moveTo>
                    <a:pt x="402" y="0"/>
                  </a:moveTo>
                  <a:cubicBezTo>
                    <a:pt x="178" y="0"/>
                    <a:pt x="0" y="178"/>
                    <a:pt x="0" y="402"/>
                  </a:cubicBezTo>
                  <a:cubicBezTo>
                    <a:pt x="0" y="622"/>
                    <a:pt x="178" y="804"/>
                    <a:pt x="402" y="804"/>
                  </a:cubicBezTo>
                  <a:cubicBezTo>
                    <a:pt x="622" y="804"/>
                    <a:pt x="799" y="622"/>
                    <a:pt x="799" y="402"/>
                  </a:cubicBezTo>
                  <a:cubicBezTo>
                    <a:pt x="799" y="178"/>
                    <a:pt x="622"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1" name="Google Shape;1011;p67"/>
            <p:cNvSpPr/>
            <p:nvPr/>
          </p:nvSpPr>
          <p:spPr>
            <a:xfrm>
              <a:off x="4133707" y="2561566"/>
              <a:ext cx="63791" cy="142069"/>
            </a:xfrm>
            <a:custGeom>
              <a:rect b="b" l="l" r="r" t="t"/>
              <a:pathLst>
                <a:path extrusionOk="0" h="5521" w="2479">
                  <a:moveTo>
                    <a:pt x="1870" y="1"/>
                  </a:moveTo>
                  <a:cubicBezTo>
                    <a:pt x="744" y="449"/>
                    <a:pt x="1" y="1548"/>
                    <a:pt x="1" y="2772"/>
                  </a:cubicBezTo>
                  <a:cubicBezTo>
                    <a:pt x="1" y="3399"/>
                    <a:pt x="188" y="3997"/>
                    <a:pt x="548" y="4502"/>
                  </a:cubicBezTo>
                  <a:cubicBezTo>
                    <a:pt x="866" y="4960"/>
                    <a:pt x="1305" y="5306"/>
                    <a:pt x="1814" y="5521"/>
                  </a:cubicBezTo>
                  <a:cubicBezTo>
                    <a:pt x="2067" y="5226"/>
                    <a:pt x="2277" y="4894"/>
                    <a:pt x="2445" y="4535"/>
                  </a:cubicBezTo>
                  <a:cubicBezTo>
                    <a:pt x="1683" y="4301"/>
                    <a:pt x="1146" y="3595"/>
                    <a:pt x="1146" y="2772"/>
                  </a:cubicBezTo>
                  <a:cubicBezTo>
                    <a:pt x="1146" y="1931"/>
                    <a:pt x="1698" y="1216"/>
                    <a:pt x="2478" y="996"/>
                  </a:cubicBezTo>
                  <a:cubicBezTo>
                    <a:pt x="2324" y="636"/>
                    <a:pt x="2113" y="305"/>
                    <a:pt x="1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2" name="Google Shape;1012;p67"/>
            <p:cNvSpPr/>
            <p:nvPr/>
          </p:nvSpPr>
          <p:spPr>
            <a:xfrm>
              <a:off x="4183757" y="2606907"/>
              <a:ext cx="23108" cy="51877"/>
            </a:xfrm>
            <a:custGeom>
              <a:rect b="b" l="l" r="r" t="t"/>
              <a:pathLst>
                <a:path extrusionOk="0" h="2016" w="898">
                  <a:moveTo>
                    <a:pt x="785" y="1"/>
                  </a:moveTo>
                  <a:cubicBezTo>
                    <a:pt x="332" y="113"/>
                    <a:pt x="0" y="524"/>
                    <a:pt x="0" y="1010"/>
                  </a:cubicBezTo>
                  <a:cubicBezTo>
                    <a:pt x="0" y="1487"/>
                    <a:pt x="323" y="1894"/>
                    <a:pt x="767" y="2015"/>
                  </a:cubicBezTo>
                  <a:cubicBezTo>
                    <a:pt x="851" y="1679"/>
                    <a:pt x="898" y="1328"/>
                    <a:pt x="898" y="964"/>
                  </a:cubicBezTo>
                  <a:cubicBezTo>
                    <a:pt x="898" y="632"/>
                    <a:pt x="860" y="309"/>
                    <a:pt x="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3" name="Google Shape;1013;p67"/>
            <p:cNvSpPr/>
            <p:nvPr/>
          </p:nvSpPr>
          <p:spPr>
            <a:xfrm>
              <a:off x="4013073" y="2474565"/>
              <a:ext cx="170452" cy="314477"/>
            </a:xfrm>
            <a:custGeom>
              <a:rect b="b" l="l" r="r" t="t"/>
              <a:pathLst>
                <a:path extrusionOk="0" h="12221" w="6624">
                  <a:moveTo>
                    <a:pt x="6182" y="0"/>
                  </a:moveTo>
                  <a:cubicBezTo>
                    <a:pt x="6079" y="0"/>
                    <a:pt x="5977" y="40"/>
                    <a:pt x="5899" y="119"/>
                  </a:cubicBezTo>
                  <a:lnTo>
                    <a:pt x="155" y="5864"/>
                  </a:lnTo>
                  <a:cubicBezTo>
                    <a:pt x="1" y="6018"/>
                    <a:pt x="1" y="6275"/>
                    <a:pt x="155" y="6429"/>
                  </a:cubicBezTo>
                  <a:lnTo>
                    <a:pt x="5829" y="12099"/>
                  </a:lnTo>
                  <a:cubicBezTo>
                    <a:pt x="5904" y="12178"/>
                    <a:pt x="6007" y="12220"/>
                    <a:pt x="6110" y="12220"/>
                  </a:cubicBezTo>
                  <a:cubicBezTo>
                    <a:pt x="6213" y="12220"/>
                    <a:pt x="6315" y="12178"/>
                    <a:pt x="6395" y="12099"/>
                  </a:cubicBezTo>
                  <a:cubicBezTo>
                    <a:pt x="6554" y="11945"/>
                    <a:pt x="6554" y="11688"/>
                    <a:pt x="6395" y="11533"/>
                  </a:cubicBezTo>
                  <a:lnTo>
                    <a:pt x="4932" y="10066"/>
                  </a:lnTo>
                  <a:cubicBezTo>
                    <a:pt x="5273" y="9921"/>
                    <a:pt x="5596" y="9724"/>
                    <a:pt x="5885" y="9495"/>
                  </a:cubicBezTo>
                  <a:cubicBezTo>
                    <a:pt x="5367" y="9224"/>
                    <a:pt x="4923" y="8832"/>
                    <a:pt x="4577" y="8346"/>
                  </a:cubicBezTo>
                  <a:cubicBezTo>
                    <a:pt x="4123" y="7705"/>
                    <a:pt x="3885" y="6948"/>
                    <a:pt x="3885" y="6153"/>
                  </a:cubicBezTo>
                  <a:cubicBezTo>
                    <a:pt x="3885" y="4709"/>
                    <a:pt x="4698" y="3410"/>
                    <a:pt x="5955" y="2774"/>
                  </a:cubicBezTo>
                  <a:cubicBezTo>
                    <a:pt x="5661" y="2531"/>
                    <a:pt x="5334" y="2330"/>
                    <a:pt x="4983" y="2171"/>
                  </a:cubicBezTo>
                  <a:lnTo>
                    <a:pt x="6465" y="685"/>
                  </a:lnTo>
                  <a:cubicBezTo>
                    <a:pt x="6624" y="531"/>
                    <a:pt x="6624" y="273"/>
                    <a:pt x="6465" y="119"/>
                  </a:cubicBezTo>
                  <a:cubicBezTo>
                    <a:pt x="6388" y="40"/>
                    <a:pt x="6285" y="0"/>
                    <a:pt x="6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Virtual reality in numbers</a:t>
            </a:r>
            <a:endParaRPr/>
          </a:p>
        </p:txBody>
      </p:sp>
      <p:sp>
        <p:nvSpPr>
          <p:cNvPr id="1019" name="Google Shape;1019;p68"/>
          <p:cNvSpPr/>
          <p:nvPr/>
        </p:nvSpPr>
        <p:spPr>
          <a:xfrm>
            <a:off x="4684549" y="1926052"/>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8"/>
          <p:cNvSpPr/>
          <p:nvPr/>
        </p:nvSpPr>
        <p:spPr>
          <a:xfrm>
            <a:off x="719948" y="3163592"/>
            <a:ext cx="6331200" cy="406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8"/>
          <p:cNvSpPr/>
          <p:nvPr/>
        </p:nvSpPr>
        <p:spPr>
          <a:xfrm>
            <a:off x="779889" y="3224789"/>
            <a:ext cx="3494400" cy="284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8"/>
          <p:cNvSpPr txBox="1"/>
          <p:nvPr/>
        </p:nvSpPr>
        <p:spPr>
          <a:xfrm>
            <a:off x="7051252" y="3163592"/>
            <a:ext cx="1372800" cy="406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60%</a:t>
            </a:r>
            <a:endParaRPr b="1" sz="2500">
              <a:solidFill>
                <a:schemeClr val="dk1"/>
              </a:solidFill>
              <a:latin typeface="Ubuntu"/>
              <a:ea typeface="Ubuntu"/>
              <a:cs typeface="Ubuntu"/>
              <a:sym typeface="Ubuntu"/>
            </a:endParaRPr>
          </a:p>
        </p:txBody>
      </p:sp>
      <p:sp>
        <p:nvSpPr>
          <p:cNvPr id="1023" name="Google Shape;1023;p68"/>
          <p:cNvSpPr txBox="1"/>
          <p:nvPr/>
        </p:nvSpPr>
        <p:spPr>
          <a:xfrm>
            <a:off x="720000" y="4113921"/>
            <a:ext cx="7704000" cy="485700"/>
          </a:xfrm>
          <a:prstGeom prst="rect">
            <a:avLst/>
          </a:prstGeom>
          <a:noFill/>
          <a:ln>
            <a:noFill/>
          </a:ln>
        </p:spPr>
        <p:txBody>
          <a:bodyPr anchorCtr="0" anchor="t" bIns="91425" lIns="274300" spcFirstLastPara="1" rIns="274300" wrap="square" tIns="91425">
            <a:noAutofit/>
          </a:bodyPr>
          <a:lstStyle/>
          <a:p>
            <a:pPr indent="0" lvl="0" marL="0" rtl="0" algn="ctr">
              <a:spcBef>
                <a:spcPts val="0"/>
              </a:spcBef>
              <a:spcAft>
                <a:spcPts val="0"/>
              </a:spcAft>
              <a:buNone/>
            </a:pPr>
            <a:r>
              <a:rPr lang="en">
                <a:solidFill>
                  <a:schemeClr val="dk1"/>
                </a:solidFill>
                <a:latin typeface="Exo"/>
                <a:ea typeface="Exo"/>
                <a:cs typeface="Exo"/>
                <a:sym typeface="Exo"/>
              </a:rPr>
              <a:t>Mercury is the closest planet to the Sun and the smallest one in the Solar System—it’s only a bit larger than the Moon</a:t>
            </a:r>
            <a:endParaRPr>
              <a:solidFill>
                <a:schemeClr val="dk1"/>
              </a:solidFill>
              <a:latin typeface="Exo"/>
              <a:ea typeface="Exo"/>
              <a:cs typeface="Exo"/>
              <a:sym typeface="Exo"/>
            </a:endParaRPr>
          </a:p>
        </p:txBody>
      </p:sp>
      <p:sp>
        <p:nvSpPr>
          <p:cNvPr id="1024" name="Google Shape;1024;p68"/>
          <p:cNvSpPr txBox="1"/>
          <p:nvPr/>
        </p:nvSpPr>
        <p:spPr>
          <a:xfrm>
            <a:off x="720000" y="3715546"/>
            <a:ext cx="77040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dk1"/>
                </a:solidFill>
                <a:latin typeface="Ubuntu"/>
                <a:ea typeface="Ubuntu"/>
                <a:cs typeface="Ubuntu"/>
                <a:sym typeface="Ubuntu"/>
              </a:rPr>
              <a:t>AR and VR</a:t>
            </a:r>
            <a:endParaRPr b="1" sz="2500">
              <a:solidFill>
                <a:schemeClr val="dk1"/>
              </a:solidFill>
              <a:latin typeface="Ubuntu"/>
              <a:ea typeface="Ubuntu"/>
              <a:cs typeface="Ubuntu"/>
              <a:sym typeface="Ubuntu"/>
            </a:endParaRPr>
          </a:p>
        </p:txBody>
      </p:sp>
      <p:sp>
        <p:nvSpPr>
          <p:cNvPr id="1025" name="Google Shape;1025;p68"/>
          <p:cNvSpPr txBox="1"/>
          <p:nvPr/>
        </p:nvSpPr>
        <p:spPr>
          <a:xfrm>
            <a:off x="5825445" y="1266805"/>
            <a:ext cx="26016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50M</a:t>
            </a:r>
            <a:endParaRPr b="1" sz="5000">
              <a:solidFill>
                <a:schemeClr val="dk2"/>
              </a:solidFill>
              <a:latin typeface="Ubuntu"/>
              <a:ea typeface="Ubuntu"/>
              <a:cs typeface="Ubuntu"/>
              <a:sym typeface="Ubuntu"/>
            </a:endParaRPr>
          </a:p>
        </p:txBody>
      </p:sp>
      <p:sp>
        <p:nvSpPr>
          <p:cNvPr id="1026" name="Google Shape;1026;p68"/>
          <p:cNvSpPr txBox="1"/>
          <p:nvPr/>
        </p:nvSpPr>
        <p:spPr>
          <a:xfrm>
            <a:off x="5825445" y="1954877"/>
            <a:ext cx="26016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VR</a:t>
            </a:r>
            <a:endParaRPr b="1" sz="2500">
              <a:solidFill>
                <a:schemeClr val="dk1"/>
              </a:solidFill>
              <a:latin typeface="Ubuntu"/>
              <a:ea typeface="Ubuntu"/>
              <a:cs typeface="Ubuntu"/>
              <a:sym typeface="Ubuntu"/>
            </a:endParaRPr>
          </a:p>
        </p:txBody>
      </p:sp>
      <p:sp>
        <p:nvSpPr>
          <p:cNvPr id="1027" name="Google Shape;1027;p68"/>
          <p:cNvSpPr txBox="1"/>
          <p:nvPr/>
        </p:nvSpPr>
        <p:spPr>
          <a:xfrm>
            <a:off x="5825445" y="2295294"/>
            <a:ext cx="26016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It’s the biggest planet in the Solar System</a:t>
            </a:r>
            <a:endParaRPr>
              <a:solidFill>
                <a:schemeClr val="dk1"/>
              </a:solidFill>
              <a:latin typeface="Exo"/>
              <a:ea typeface="Exo"/>
              <a:cs typeface="Exo"/>
              <a:sym typeface="Exo"/>
            </a:endParaRPr>
          </a:p>
        </p:txBody>
      </p:sp>
      <p:sp>
        <p:nvSpPr>
          <p:cNvPr id="1028" name="Google Shape;1028;p68"/>
          <p:cNvSpPr txBox="1"/>
          <p:nvPr/>
        </p:nvSpPr>
        <p:spPr>
          <a:xfrm>
            <a:off x="1839731" y="1266807"/>
            <a:ext cx="26016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000">
                <a:solidFill>
                  <a:schemeClr val="dk2"/>
                </a:solidFill>
                <a:latin typeface="Ubuntu"/>
                <a:ea typeface="Ubuntu"/>
                <a:cs typeface="Ubuntu"/>
                <a:sym typeface="Ubuntu"/>
              </a:rPr>
              <a:t>$20,000</a:t>
            </a:r>
            <a:endParaRPr b="1" sz="5000">
              <a:solidFill>
                <a:schemeClr val="dk2"/>
              </a:solidFill>
              <a:latin typeface="Ubuntu"/>
              <a:ea typeface="Ubuntu"/>
              <a:cs typeface="Ubuntu"/>
              <a:sym typeface="Ubuntu"/>
            </a:endParaRPr>
          </a:p>
        </p:txBody>
      </p:sp>
      <p:sp>
        <p:nvSpPr>
          <p:cNvPr id="1029" name="Google Shape;1029;p68"/>
          <p:cNvSpPr txBox="1"/>
          <p:nvPr/>
        </p:nvSpPr>
        <p:spPr>
          <a:xfrm>
            <a:off x="1839731" y="1954879"/>
            <a:ext cx="2601600" cy="33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Ubuntu"/>
                <a:ea typeface="Ubuntu"/>
                <a:cs typeface="Ubuntu"/>
                <a:sym typeface="Ubuntu"/>
              </a:rPr>
              <a:t>AR</a:t>
            </a:r>
            <a:endParaRPr b="1" sz="2500">
              <a:solidFill>
                <a:schemeClr val="dk1"/>
              </a:solidFill>
              <a:latin typeface="Ubuntu"/>
              <a:ea typeface="Ubuntu"/>
              <a:cs typeface="Ubuntu"/>
              <a:sym typeface="Ubuntu"/>
            </a:endParaRPr>
          </a:p>
        </p:txBody>
      </p:sp>
      <p:sp>
        <p:nvSpPr>
          <p:cNvPr id="1030" name="Google Shape;1030;p68"/>
          <p:cNvSpPr txBox="1"/>
          <p:nvPr/>
        </p:nvSpPr>
        <p:spPr>
          <a:xfrm>
            <a:off x="1839731" y="2295296"/>
            <a:ext cx="2601600" cy="6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Exo"/>
                <a:ea typeface="Exo"/>
                <a:cs typeface="Exo"/>
                <a:sym typeface="Exo"/>
              </a:rPr>
              <a:t>Venus is the second planet from the Sun</a:t>
            </a:r>
            <a:endParaRPr>
              <a:solidFill>
                <a:schemeClr val="dk1"/>
              </a:solidFill>
              <a:latin typeface="Exo"/>
              <a:ea typeface="Exo"/>
              <a:cs typeface="Exo"/>
              <a:sym typeface="Exo"/>
            </a:endParaRPr>
          </a:p>
        </p:txBody>
      </p:sp>
      <p:sp>
        <p:nvSpPr>
          <p:cNvPr id="1031" name="Google Shape;1031;p68"/>
          <p:cNvSpPr/>
          <p:nvPr/>
        </p:nvSpPr>
        <p:spPr>
          <a:xfrm>
            <a:off x="711501" y="1926052"/>
            <a:ext cx="1008300" cy="10059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 name="Google Shape;1032;p68"/>
          <p:cNvGrpSpPr/>
          <p:nvPr/>
        </p:nvGrpSpPr>
        <p:grpSpPr>
          <a:xfrm>
            <a:off x="986096" y="2286803"/>
            <a:ext cx="459123" cy="284397"/>
            <a:chOff x="4805686" y="3139775"/>
            <a:chExt cx="353770" cy="219138"/>
          </a:xfrm>
        </p:grpSpPr>
        <p:sp>
          <p:nvSpPr>
            <p:cNvPr id="1033" name="Google Shape;1033;p68"/>
            <p:cNvSpPr/>
            <p:nvPr/>
          </p:nvSpPr>
          <p:spPr>
            <a:xfrm>
              <a:off x="5019420" y="3139775"/>
              <a:ext cx="140036" cy="45933"/>
            </a:xfrm>
            <a:custGeom>
              <a:rect b="b" l="l" r="r" t="t"/>
              <a:pathLst>
                <a:path extrusionOk="0" h="1785" w="5442">
                  <a:moveTo>
                    <a:pt x="2720" y="0"/>
                  </a:moveTo>
                  <a:cubicBezTo>
                    <a:pt x="1796" y="0"/>
                    <a:pt x="870" y="352"/>
                    <a:pt x="164" y="1055"/>
                  </a:cubicBezTo>
                  <a:cubicBezTo>
                    <a:pt x="1" y="1224"/>
                    <a:pt x="1" y="1490"/>
                    <a:pt x="164" y="1658"/>
                  </a:cubicBezTo>
                  <a:cubicBezTo>
                    <a:pt x="248" y="1742"/>
                    <a:pt x="358" y="1784"/>
                    <a:pt x="468" y="1784"/>
                  </a:cubicBezTo>
                  <a:cubicBezTo>
                    <a:pt x="578" y="1784"/>
                    <a:pt x="688" y="1742"/>
                    <a:pt x="772" y="1658"/>
                  </a:cubicBezTo>
                  <a:cubicBezTo>
                    <a:pt x="1309" y="1121"/>
                    <a:pt x="2015" y="852"/>
                    <a:pt x="2721" y="852"/>
                  </a:cubicBezTo>
                  <a:cubicBezTo>
                    <a:pt x="3427" y="852"/>
                    <a:pt x="4133" y="1121"/>
                    <a:pt x="4670" y="1658"/>
                  </a:cubicBezTo>
                  <a:cubicBezTo>
                    <a:pt x="4754" y="1742"/>
                    <a:pt x="4866" y="1784"/>
                    <a:pt x="4974" y="1784"/>
                  </a:cubicBezTo>
                  <a:cubicBezTo>
                    <a:pt x="5081" y="1784"/>
                    <a:pt x="5194" y="1742"/>
                    <a:pt x="5273" y="1658"/>
                  </a:cubicBezTo>
                  <a:cubicBezTo>
                    <a:pt x="5441" y="1490"/>
                    <a:pt x="5441" y="1224"/>
                    <a:pt x="5273" y="1055"/>
                  </a:cubicBezTo>
                  <a:cubicBezTo>
                    <a:pt x="4570" y="352"/>
                    <a:pt x="3645" y="0"/>
                    <a:pt x="2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34" name="Google Shape;1034;p68"/>
            <p:cNvGrpSpPr/>
            <p:nvPr/>
          </p:nvGrpSpPr>
          <p:grpSpPr>
            <a:xfrm>
              <a:off x="4805686" y="3179661"/>
              <a:ext cx="352690" cy="179253"/>
              <a:chOff x="4805686" y="3179661"/>
              <a:chExt cx="352690" cy="179253"/>
            </a:xfrm>
          </p:grpSpPr>
          <p:sp>
            <p:nvSpPr>
              <p:cNvPr id="1035" name="Google Shape;1035;p68"/>
              <p:cNvSpPr/>
              <p:nvPr/>
            </p:nvSpPr>
            <p:spPr>
              <a:xfrm>
                <a:off x="5047700" y="3179661"/>
                <a:ext cx="83476" cy="34224"/>
              </a:xfrm>
              <a:custGeom>
                <a:rect b="b" l="l" r="r" t="t"/>
                <a:pathLst>
                  <a:path extrusionOk="0" h="1330" w="3244">
                    <a:moveTo>
                      <a:pt x="1622" y="1"/>
                    </a:moveTo>
                    <a:cubicBezTo>
                      <a:pt x="1094" y="1"/>
                      <a:pt x="566" y="202"/>
                      <a:pt x="164" y="604"/>
                    </a:cubicBezTo>
                    <a:cubicBezTo>
                      <a:pt x="0" y="767"/>
                      <a:pt x="0" y="1038"/>
                      <a:pt x="164" y="1207"/>
                    </a:cubicBezTo>
                    <a:cubicBezTo>
                      <a:pt x="248" y="1288"/>
                      <a:pt x="358" y="1329"/>
                      <a:pt x="467" y="1329"/>
                    </a:cubicBezTo>
                    <a:cubicBezTo>
                      <a:pt x="576" y="1329"/>
                      <a:pt x="685" y="1288"/>
                      <a:pt x="767" y="1207"/>
                    </a:cubicBezTo>
                    <a:cubicBezTo>
                      <a:pt x="1003" y="971"/>
                      <a:pt x="1312" y="853"/>
                      <a:pt x="1622" y="853"/>
                    </a:cubicBezTo>
                    <a:cubicBezTo>
                      <a:pt x="1932" y="853"/>
                      <a:pt x="2241" y="971"/>
                      <a:pt x="2477" y="1207"/>
                    </a:cubicBezTo>
                    <a:cubicBezTo>
                      <a:pt x="2562" y="1286"/>
                      <a:pt x="2669" y="1328"/>
                      <a:pt x="2777" y="1328"/>
                    </a:cubicBezTo>
                    <a:cubicBezTo>
                      <a:pt x="2889" y="1328"/>
                      <a:pt x="2996" y="1291"/>
                      <a:pt x="3080" y="1207"/>
                    </a:cubicBezTo>
                    <a:cubicBezTo>
                      <a:pt x="3244" y="1038"/>
                      <a:pt x="3244" y="767"/>
                      <a:pt x="3080" y="604"/>
                    </a:cubicBezTo>
                    <a:cubicBezTo>
                      <a:pt x="2678" y="202"/>
                      <a:pt x="2150" y="1"/>
                      <a:pt x="1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6" name="Google Shape;1036;p68"/>
              <p:cNvSpPr/>
              <p:nvPr/>
            </p:nvSpPr>
            <p:spPr>
              <a:xfrm>
                <a:off x="5078476" y="3221631"/>
                <a:ext cx="21924" cy="22053"/>
              </a:xfrm>
              <a:custGeom>
                <a:rect b="b" l="l" r="r" t="t"/>
                <a:pathLst>
                  <a:path extrusionOk="0" h="857" w="852">
                    <a:moveTo>
                      <a:pt x="426" y="1"/>
                    </a:moveTo>
                    <a:cubicBezTo>
                      <a:pt x="188" y="1"/>
                      <a:pt x="1" y="193"/>
                      <a:pt x="1" y="431"/>
                    </a:cubicBezTo>
                    <a:cubicBezTo>
                      <a:pt x="1" y="665"/>
                      <a:pt x="188" y="856"/>
                      <a:pt x="426" y="856"/>
                    </a:cubicBezTo>
                    <a:cubicBezTo>
                      <a:pt x="660" y="856"/>
                      <a:pt x="851" y="665"/>
                      <a:pt x="851" y="431"/>
                    </a:cubicBezTo>
                    <a:cubicBezTo>
                      <a:pt x="851" y="193"/>
                      <a:pt x="660" y="1"/>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7" name="Google Shape;1037;p68"/>
              <p:cNvSpPr/>
              <p:nvPr/>
            </p:nvSpPr>
            <p:spPr>
              <a:xfrm>
                <a:off x="4837337" y="3296461"/>
                <a:ext cx="101283" cy="62453"/>
              </a:xfrm>
              <a:custGeom>
                <a:rect b="b" l="l" r="r" t="t"/>
                <a:pathLst>
                  <a:path extrusionOk="0" h="2427" w="3936">
                    <a:moveTo>
                      <a:pt x="2936" y="0"/>
                    </a:moveTo>
                    <a:cubicBezTo>
                      <a:pt x="2823" y="542"/>
                      <a:pt x="2337" y="954"/>
                      <a:pt x="1758" y="954"/>
                    </a:cubicBezTo>
                    <a:lnTo>
                      <a:pt x="0" y="954"/>
                    </a:lnTo>
                    <a:lnTo>
                      <a:pt x="0" y="1945"/>
                    </a:lnTo>
                    <a:cubicBezTo>
                      <a:pt x="0" y="2211"/>
                      <a:pt x="215" y="2426"/>
                      <a:pt x="482" y="2426"/>
                    </a:cubicBezTo>
                    <a:lnTo>
                      <a:pt x="3450" y="2426"/>
                    </a:lnTo>
                    <a:cubicBezTo>
                      <a:pt x="3716" y="2426"/>
                      <a:pt x="3936" y="2211"/>
                      <a:pt x="3936" y="1945"/>
                    </a:cubicBezTo>
                    <a:lnTo>
                      <a:pt x="3936" y="164"/>
                    </a:lnTo>
                    <a:cubicBezTo>
                      <a:pt x="3936" y="70"/>
                      <a:pt x="3861" y="0"/>
                      <a:pt x="3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8" name="Google Shape;1038;p68"/>
              <p:cNvSpPr/>
              <p:nvPr/>
            </p:nvSpPr>
            <p:spPr>
              <a:xfrm>
                <a:off x="5004161" y="3296461"/>
                <a:ext cx="101283" cy="62453"/>
              </a:xfrm>
              <a:custGeom>
                <a:rect b="b" l="l" r="r" t="t"/>
                <a:pathLst>
                  <a:path extrusionOk="0" h="2427" w="3936">
                    <a:moveTo>
                      <a:pt x="164" y="0"/>
                    </a:moveTo>
                    <a:cubicBezTo>
                      <a:pt x="75" y="0"/>
                      <a:pt x="0" y="70"/>
                      <a:pt x="0" y="164"/>
                    </a:cubicBezTo>
                    <a:lnTo>
                      <a:pt x="0" y="1945"/>
                    </a:lnTo>
                    <a:cubicBezTo>
                      <a:pt x="0" y="2211"/>
                      <a:pt x="215" y="2426"/>
                      <a:pt x="482" y="2426"/>
                    </a:cubicBezTo>
                    <a:lnTo>
                      <a:pt x="3450" y="2426"/>
                    </a:lnTo>
                    <a:cubicBezTo>
                      <a:pt x="3721" y="2426"/>
                      <a:pt x="3936" y="2211"/>
                      <a:pt x="3936" y="1945"/>
                    </a:cubicBezTo>
                    <a:lnTo>
                      <a:pt x="3936" y="164"/>
                    </a:lnTo>
                    <a:cubicBezTo>
                      <a:pt x="3936" y="70"/>
                      <a:pt x="3861" y="0"/>
                      <a:pt x="3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9" name="Google Shape;1039;p68"/>
              <p:cNvSpPr/>
              <p:nvPr/>
            </p:nvSpPr>
            <p:spPr>
              <a:xfrm>
                <a:off x="4960493" y="3299214"/>
                <a:ext cx="21667" cy="32860"/>
              </a:xfrm>
              <a:custGeom>
                <a:rect b="b" l="l" r="r" t="t"/>
                <a:pathLst>
                  <a:path extrusionOk="0" h="1277" w="842">
                    <a:moveTo>
                      <a:pt x="421" y="1"/>
                    </a:moveTo>
                    <a:cubicBezTo>
                      <a:pt x="272" y="1"/>
                      <a:pt x="131" y="29"/>
                      <a:pt x="0" y="76"/>
                    </a:cubicBezTo>
                    <a:lnTo>
                      <a:pt x="0" y="1244"/>
                    </a:lnTo>
                    <a:cubicBezTo>
                      <a:pt x="19" y="1024"/>
                      <a:pt x="201" y="856"/>
                      <a:pt x="421" y="856"/>
                    </a:cubicBezTo>
                    <a:cubicBezTo>
                      <a:pt x="655" y="856"/>
                      <a:pt x="842" y="1043"/>
                      <a:pt x="842" y="1277"/>
                    </a:cubicBezTo>
                    <a:lnTo>
                      <a:pt x="842" y="76"/>
                    </a:lnTo>
                    <a:cubicBezTo>
                      <a:pt x="711" y="29"/>
                      <a:pt x="571"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0" name="Google Shape;1040;p68"/>
              <p:cNvSpPr/>
              <p:nvPr/>
            </p:nvSpPr>
            <p:spPr>
              <a:xfrm>
                <a:off x="4805686" y="3280944"/>
                <a:ext cx="85921" cy="18193"/>
              </a:xfrm>
              <a:custGeom>
                <a:rect b="b" l="l" r="r" t="t"/>
                <a:pathLst>
                  <a:path extrusionOk="0" h="707" w="3339">
                    <a:moveTo>
                      <a:pt x="351" y="0"/>
                    </a:moveTo>
                    <a:cubicBezTo>
                      <a:pt x="160" y="0"/>
                      <a:pt x="1" y="159"/>
                      <a:pt x="1" y="351"/>
                    </a:cubicBezTo>
                    <a:cubicBezTo>
                      <a:pt x="1" y="547"/>
                      <a:pt x="160" y="706"/>
                      <a:pt x="351" y="706"/>
                    </a:cubicBezTo>
                    <a:lnTo>
                      <a:pt x="2988" y="706"/>
                    </a:lnTo>
                    <a:cubicBezTo>
                      <a:pt x="3184" y="706"/>
                      <a:pt x="3338" y="547"/>
                      <a:pt x="3338" y="351"/>
                    </a:cubicBezTo>
                    <a:cubicBezTo>
                      <a:pt x="3338" y="159"/>
                      <a:pt x="3184" y="0"/>
                      <a:pt x="2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1" name="Google Shape;1041;p68"/>
              <p:cNvSpPr/>
              <p:nvPr/>
            </p:nvSpPr>
            <p:spPr>
              <a:xfrm>
                <a:off x="5127316" y="3294891"/>
                <a:ext cx="31059" cy="22027"/>
              </a:xfrm>
              <a:custGeom>
                <a:rect b="b" l="l" r="r" t="t"/>
                <a:pathLst>
                  <a:path extrusionOk="0" h="856" w="1207">
                    <a:moveTo>
                      <a:pt x="0" y="0"/>
                    </a:moveTo>
                    <a:lnTo>
                      <a:pt x="0" y="856"/>
                    </a:lnTo>
                    <a:lnTo>
                      <a:pt x="781" y="856"/>
                    </a:lnTo>
                    <a:cubicBezTo>
                      <a:pt x="1015" y="856"/>
                      <a:pt x="1206" y="664"/>
                      <a:pt x="1206" y="430"/>
                    </a:cubicBezTo>
                    <a:cubicBezTo>
                      <a:pt x="1206" y="192"/>
                      <a:pt x="1015" y="0"/>
                      <a:pt x="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grpSp>
        <p:nvGrpSpPr>
          <p:cNvPr id="1042" name="Google Shape;1042;p68"/>
          <p:cNvGrpSpPr/>
          <p:nvPr/>
        </p:nvGrpSpPr>
        <p:grpSpPr>
          <a:xfrm>
            <a:off x="5012303" y="2252734"/>
            <a:ext cx="352793" cy="352535"/>
            <a:chOff x="6354731" y="2455497"/>
            <a:chExt cx="352793" cy="352535"/>
          </a:xfrm>
        </p:grpSpPr>
        <p:sp>
          <p:nvSpPr>
            <p:cNvPr id="1043" name="Google Shape;1043;p68"/>
            <p:cNvSpPr/>
            <p:nvPr/>
          </p:nvSpPr>
          <p:spPr>
            <a:xfrm>
              <a:off x="6659867" y="2544866"/>
              <a:ext cx="47528" cy="260902"/>
            </a:xfrm>
            <a:custGeom>
              <a:rect b="b" l="l" r="r" t="t"/>
              <a:pathLst>
                <a:path extrusionOk="0" h="10139" w="1847">
                  <a:moveTo>
                    <a:pt x="1847" y="0"/>
                  </a:moveTo>
                  <a:cubicBezTo>
                    <a:pt x="1454" y="276"/>
                    <a:pt x="893" y="542"/>
                    <a:pt x="122" y="776"/>
                  </a:cubicBezTo>
                  <a:cubicBezTo>
                    <a:pt x="52" y="799"/>
                    <a:pt x="1" y="865"/>
                    <a:pt x="1" y="940"/>
                  </a:cubicBezTo>
                  <a:lnTo>
                    <a:pt x="1" y="9904"/>
                  </a:lnTo>
                  <a:cubicBezTo>
                    <a:pt x="1" y="10039"/>
                    <a:pt x="111" y="10139"/>
                    <a:pt x="236" y="10139"/>
                  </a:cubicBezTo>
                  <a:cubicBezTo>
                    <a:pt x="263" y="10139"/>
                    <a:pt x="291" y="10134"/>
                    <a:pt x="318" y="10124"/>
                  </a:cubicBezTo>
                  <a:cubicBezTo>
                    <a:pt x="1291" y="9755"/>
                    <a:pt x="1847" y="9213"/>
                    <a:pt x="1847" y="8787"/>
                  </a:cubicBezTo>
                  <a:lnTo>
                    <a:pt x="1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4" name="Google Shape;1044;p68"/>
            <p:cNvSpPr/>
            <p:nvPr/>
          </p:nvSpPr>
          <p:spPr>
            <a:xfrm>
              <a:off x="6511210" y="2504208"/>
              <a:ext cx="38985" cy="39113"/>
            </a:xfrm>
            <a:custGeom>
              <a:rect b="b" l="l" r="r" t="t"/>
              <a:pathLst>
                <a:path extrusionOk="0" h="1520" w="1515">
                  <a:moveTo>
                    <a:pt x="758" y="0"/>
                  </a:moveTo>
                  <a:cubicBezTo>
                    <a:pt x="337" y="0"/>
                    <a:pt x="0" y="341"/>
                    <a:pt x="0" y="757"/>
                  </a:cubicBezTo>
                  <a:cubicBezTo>
                    <a:pt x="0" y="1178"/>
                    <a:pt x="337" y="1519"/>
                    <a:pt x="758" y="1519"/>
                  </a:cubicBezTo>
                  <a:cubicBezTo>
                    <a:pt x="1174" y="1519"/>
                    <a:pt x="1515" y="1178"/>
                    <a:pt x="1515" y="757"/>
                  </a:cubicBezTo>
                  <a:cubicBezTo>
                    <a:pt x="1515" y="341"/>
                    <a:pt x="1174" y="0"/>
                    <a:pt x="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5" name="Google Shape;1045;p68"/>
            <p:cNvSpPr/>
            <p:nvPr/>
          </p:nvSpPr>
          <p:spPr>
            <a:xfrm>
              <a:off x="6354731" y="2455497"/>
              <a:ext cx="352793" cy="252127"/>
            </a:xfrm>
            <a:custGeom>
              <a:rect b="b" l="l" r="r" t="t"/>
              <a:pathLst>
                <a:path extrusionOk="0" h="9798" w="13710">
                  <a:moveTo>
                    <a:pt x="6839" y="982"/>
                  </a:moveTo>
                  <a:cubicBezTo>
                    <a:pt x="7755" y="982"/>
                    <a:pt x="8503" y="1730"/>
                    <a:pt x="8503" y="2650"/>
                  </a:cubicBezTo>
                  <a:cubicBezTo>
                    <a:pt x="8503" y="3571"/>
                    <a:pt x="7755" y="4319"/>
                    <a:pt x="6839" y="4319"/>
                  </a:cubicBezTo>
                  <a:cubicBezTo>
                    <a:pt x="5918" y="4319"/>
                    <a:pt x="5170" y="3571"/>
                    <a:pt x="5170" y="2650"/>
                  </a:cubicBezTo>
                  <a:cubicBezTo>
                    <a:pt x="5170" y="1730"/>
                    <a:pt x="5918" y="982"/>
                    <a:pt x="6839" y="982"/>
                  </a:cubicBezTo>
                  <a:close/>
                  <a:moveTo>
                    <a:pt x="6867" y="0"/>
                  </a:moveTo>
                  <a:cubicBezTo>
                    <a:pt x="4964" y="0"/>
                    <a:pt x="3174" y="248"/>
                    <a:pt x="1837" y="697"/>
                  </a:cubicBezTo>
                  <a:cubicBezTo>
                    <a:pt x="1220" y="902"/>
                    <a:pt x="725" y="1150"/>
                    <a:pt x="402" y="1402"/>
                  </a:cubicBezTo>
                  <a:cubicBezTo>
                    <a:pt x="220" y="1552"/>
                    <a:pt x="0" y="1772"/>
                    <a:pt x="0" y="2005"/>
                  </a:cubicBezTo>
                  <a:cubicBezTo>
                    <a:pt x="0" y="2421"/>
                    <a:pt x="636" y="3029"/>
                    <a:pt x="2417" y="3492"/>
                  </a:cubicBezTo>
                  <a:cubicBezTo>
                    <a:pt x="2604" y="3538"/>
                    <a:pt x="2763" y="3721"/>
                    <a:pt x="2758" y="3931"/>
                  </a:cubicBezTo>
                  <a:lnTo>
                    <a:pt x="2758" y="9792"/>
                  </a:lnTo>
                  <a:cubicBezTo>
                    <a:pt x="3212" y="9694"/>
                    <a:pt x="3702" y="9610"/>
                    <a:pt x="4212" y="9545"/>
                  </a:cubicBezTo>
                  <a:cubicBezTo>
                    <a:pt x="4170" y="9437"/>
                    <a:pt x="4146" y="9316"/>
                    <a:pt x="4132" y="9194"/>
                  </a:cubicBezTo>
                  <a:cubicBezTo>
                    <a:pt x="4132" y="9189"/>
                    <a:pt x="4132" y="9185"/>
                    <a:pt x="4132" y="9180"/>
                  </a:cubicBezTo>
                  <a:lnTo>
                    <a:pt x="3959" y="6245"/>
                  </a:lnTo>
                  <a:cubicBezTo>
                    <a:pt x="3931" y="5908"/>
                    <a:pt x="4043" y="5572"/>
                    <a:pt x="4273" y="5319"/>
                  </a:cubicBezTo>
                  <a:cubicBezTo>
                    <a:pt x="4506" y="5072"/>
                    <a:pt x="4833" y="4927"/>
                    <a:pt x="5175" y="4927"/>
                  </a:cubicBezTo>
                  <a:lnTo>
                    <a:pt x="8540" y="4927"/>
                  </a:lnTo>
                  <a:cubicBezTo>
                    <a:pt x="8872" y="4927"/>
                    <a:pt x="9194" y="5062"/>
                    <a:pt x="9423" y="5305"/>
                  </a:cubicBezTo>
                  <a:cubicBezTo>
                    <a:pt x="9652" y="5544"/>
                    <a:pt x="9774" y="5871"/>
                    <a:pt x="9755" y="6203"/>
                  </a:cubicBezTo>
                  <a:lnTo>
                    <a:pt x="9657" y="9133"/>
                  </a:lnTo>
                  <a:lnTo>
                    <a:pt x="9657" y="9143"/>
                  </a:lnTo>
                  <a:cubicBezTo>
                    <a:pt x="9648" y="9288"/>
                    <a:pt x="9620" y="9428"/>
                    <a:pt x="9573" y="9559"/>
                  </a:cubicBezTo>
                  <a:cubicBezTo>
                    <a:pt x="10050" y="9624"/>
                    <a:pt x="10517" y="9704"/>
                    <a:pt x="10952" y="9797"/>
                  </a:cubicBezTo>
                  <a:lnTo>
                    <a:pt x="10952" y="3940"/>
                  </a:lnTo>
                  <a:cubicBezTo>
                    <a:pt x="10952" y="3744"/>
                    <a:pt x="11087" y="3548"/>
                    <a:pt x="11293" y="3496"/>
                  </a:cubicBezTo>
                  <a:cubicBezTo>
                    <a:pt x="13074" y="3038"/>
                    <a:pt x="13709" y="2426"/>
                    <a:pt x="13709" y="2005"/>
                  </a:cubicBezTo>
                  <a:cubicBezTo>
                    <a:pt x="13709" y="1674"/>
                    <a:pt x="13228" y="1150"/>
                    <a:pt x="11887" y="697"/>
                  </a:cubicBezTo>
                  <a:cubicBezTo>
                    <a:pt x="10554" y="248"/>
                    <a:pt x="8774" y="0"/>
                    <a:pt x="6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6" name="Google Shape;1046;p68"/>
            <p:cNvSpPr/>
            <p:nvPr/>
          </p:nvSpPr>
          <p:spPr>
            <a:xfrm>
              <a:off x="6354731" y="2544608"/>
              <a:ext cx="47528" cy="261159"/>
            </a:xfrm>
            <a:custGeom>
              <a:rect b="b" l="l" r="r" t="t"/>
              <a:pathLst>
                <a:path extrusionOk="0" h="10149" w="1847">
                  <a:moveTo>
                    <a:pt x="0" y="1"/>
                  </a:moveTo>
                  <a:lnTo>
                    <a:pt x="0" y="8830"/>
                  </a:lnTo>
                  <a:cubicBezTo>
                    <a:pt x="0" y="9255"/>
                    <a:pt x="557" y="9769"/>
                    <a:pt x="1529" y="10134"/>
                  </a:cubicBezTo>
                  <a:cubicBezTo>
                    <a:pt x="1556" y="10144"/>
                    <a:pt x="1584" y="10149"/>
                    <a:pt x="1611" y="10149"/>
                  </a:cubicBezTo>
                  <a:cubicBezTo>
                    <a:pt x="1736" y="10149"/>
                    <a:pt x="1847" y="10049"/>
                    <a:pt x="1847" y="9914"/>
                  </a:cubicBezTo>
                  <a:lnTo>
                    <a:pt x="1847" y="940"/>
                  </a:lnTo>
                  <a:cubicBezTo>
                    <a:pt x="1847" y="865"/>
                    <a:pt x="1800" y="800"/>
                    <a:pt x="1730" y="781"/>
                  </a:cubicBezTo>
                  <a:cubicBezTo>
                    <a:pt x="954" y="543"/>
                    <a:pt x="398" y="27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7" name="Google Shape;1047;p68"/>
            <p:cNvSpPr/>
            <p:nvPr/>
          </p:nvSpPr>
          <p:spPr>
            <a:xfrm>
              <a:off x="6479585" y="2605594"/>
              <a:ext cx="102981" cy="202438"/>
            </a:xfrm>
            <a:custGeom>
              <a:rect b="b" l="l" r="r" t="t"/>
              <a:pathLst>
                <a:path extrusionOk="0" h="7867" w="4002">
                  <a:moveTo>
                    <a:pt x="318" y="0"/>
                  </a:moveTo>
                  <a:cubicBezTo>
                    <a:pt x="201" y="0"/>
                    <a:pt x="126" y="66"/>
                    <a:pt x="94" y="103"/>
                  </a:cubicBezTo>
                  <a:cubicBezTo>
                    <a:pt x="56" y="141"/>
                    <a:pt x="0" y="220"/>
                    <a:pt x="9" y="342"/>
                  </a:cubicBezTo>
                  <a:cubicBezTo>
                    <a:pt x="9" y="346"/>
                    <a:pt x="14" y="351"/>
                    <a:pt x="14" y="351"/>
                  </a:cubicBezTo>
                  <a:lnTo>
                    <a:pt x="187" y="3286"/>
                  </a:lnTo>
                  <a:cubicBezTo>
                    <a:pt x="206" y="3455"/>
                    <a:pt x="304" y="3599"/>
                    <a:pt x="439" y="3679"/>
                  </a:cubicBezTo>
                  <a:cubicBezTo>
                    <a:pt x="444" y="3679"/>
                    <a:pt x="449" y="3679"/>
                    <a:pt x="449" y="3684"/>
                  </a:cubicBezTo>
                  <a:cubicBezTo>
                    <a:pt x="524" y="3721"/>
                    <a:pt x="603" y="3744"/>
                    <a:pt x="692" y="3744"/>
                  </a:cubicBezTo>
                  <a:lnTo>
                    <a:pt x="776" y="3744"/>
                  </a:lnTo>
                  <a:cubicBezTo>
                    <a:pt x="1028" y="3744"/>
                    <a:pt x="1234" y="3950"/>
                    <a:pt x="1234" y="4198"/>
                  </a:cubicBezTo>
                  <a:lnTo>
                    <a:pt x="1234" y="7016"/>
                  </a:lnTo>
                  <a:cubicBezTo>
                    <a:pt x="1234" y="7488"/>
                    <a:pt x="1613" y="7867"/>
                    <a:pt x="2085" y="7867"/>
                  </a:cubicBezTo>
                  <a:cubicBezTo>
                    <a:pt x="2552" y="7867"/>
                    <a:pt x="2935" y="7488"/>
                    <a:pt x="2935" y="7016"/>
                  </a:cubicBezTo>
                  <a:lnTo>
                    <a:pt x="2935" y="4198"/>
                  </a:lnTo>
                  <a:cubicBezTo>
                    <a:pt x="2935" y="3950"/>
                    <a:pt x="3136" y="3744"/>
                    <a:pt x="3389" y="3744"/>
                  </a:cubicBezTo>
                  <a:cubicBezTo>
                    <a:pt x="3660" y="3744"/>
                    <a:pt x="3880" y="3534"/>
                    <a:pt x="3894" y="3263"/>
                  </a:cubicBezTo>
                  <a:lnTo>
                    <a:pt x="3996" y="337"/>
                  </a:lnTo>
                  <a:lnTo>
                    <a:pt x="3996" y="328"/>
                  </a:lnTo>
                  <a:cubicBezTo>
                    <a:pt x="4001" y="243"/>
                    <a:pt x="3968" y="159"/>
                    <a:pt x="3912" y="99"/>
                  </a:cubicBezTo>
                  <a:cubicBezTo>
                    <a:pt x="3852" y="38"/>
                    <a:pt x="3772" y="0"/>
                    <a:pt x="3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69"/>
          <p:cNvSpPr txBox="1"/>
          <p:nvPr>
            <p:ph type="title"/>
          </p:nvPr>
        </p:nvSpPr>
        <p:spPr>
          <a:xfrm>
            <a:off x="770027" y="1427213"/>
            <a:ext cx="3673200" cy="106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Software desktop</a:t>
            </a:r>
            <a:endParaRPr/>
          </a:p>
        </p:txBody>
      </p:sp>
      <p:sp>
        <p:nvSpPr>
          <p:cNvPr id="1053" name="Google Shape;1053;p69"/>
          <p:cNvSpPr txBox="1"/>
          <p:nvPr>
            <p:ph idx="1" type="subTitle"/>
          </p:nvPr>
        </p:nvSpPr>
        <p:spPr>
          <a:xfrm>
            <a:off x="770032" y="2494261"/>
            <a:ext cx="3673200" cy="8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054" name="Google Shape;1054;p69"/>
          <p:cNvPicPr preferRelativeResize="0"/>
          <p:nvPr/>
        </p:nvPicPr>
        <p:blipFill rotWithShape="1">
          <a:blip r:embed="rId3">
            <a:alphaModFix/>
          </a:blip>
          <a:srcRect b="3540" l="4689" r="3718" t="0"/>
          <a:stretch/>
        </p:blipFill>
        <p:spPr>
          <a:xfrm>
            <a:off x="4800150" y="1316100"/>
            <a:ext cx="3435151" cy="2035075"/>
          </a:xfrm>
          <a:prstGeom prst="rect">
            <a:avLst/>
          </a:prstGeom>
          <a:noFill/>
          <a:ln cap="flat" cmpd="sng" w="9525">
            <a:solidFill>
              <a:srgbClr val="FDF9CF"/>
            </a:solidFill>
            <a:prstDash val="solid"/>
            <a:round/>
            <a:headEnd len="sm" w="sm" type="none"/>
            <a:tailEnd len="sm" w="sm" type="none"/>
          </a:ln>
        </p:spPr>
      </p:pic>
      <p:sp>
        <p:nvSpPr>
          <p:cNvPr id="1055" name="Google Shape;1055;p69"/>
          <p:cNvSpPr/>
          <p:nvPr/>
        </p:nvSpPr>
        <p:spPr>
          <a:xfrm>
            <a:off x="4645988" y="1181313"/>
            <a:ext cx="3727985" cy="2944182"/>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70"/>
          <p:cNvSpPr txBox="1"/>
          <p:nvPr>
            <p:ph type="title"/>
          </p:nvPr>
        </p:nvSpPr>
        <p:spPr>
          <a:xfrm>
            <a:off x="4498838" y="1489617"/>
            <a:ext cx="3133200" cy="95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t>
            </a:r>
            <a:r>
              <a:rPr lang="en"/>
              <a:t>ablet mockup</a:t>
            </a:r>
            <a:endParaRPr/>
          </a:p>
        </p:txBody>
      </p:sp>
      <p:sp>
        <p:nvSpPr>
          <p:cNvPr id="1061" name="Google Shape;1061;p70"/>
          <p:cNvSpPr txBox="1"/>
          <p:nvPr>
            <p:ph idx="1" type="subTitle"/>
          </p:nvPr>
        </p:nvSpPr>
        <p:spPr>
          <a:xfrm>
            <a:off x="4498850" y="2475650"/>
            <a:ext cx="3611400" cy="70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062" name="Google Shape;1062;p70"/>
          <p:cNvSpPr/>
          <p:nvPr/>
        </p:nvSpPr>
        <p:spPr>
          <a:xfrm>
            <a:off x="1426951" y="786299"/>
            <a:ext cx="2518954" cy="3417504"/>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3" name="Google Shape;1063;p70"/>
          <p:cNvPicPr preferRelativeResize="0"/>
          <p:nvPr/>
        </p:nvPicPr>
        <p:blipFill rotWithShape="1">
          <a:blip r:embed="rId3">
            <a:alphaModFix/>
          </a:blip>
          <a:srcRect b="0" l="9181" r="48607" t="0"/>
          <a:stretch/>
        </p:blipFill>
        <p:spPr>
          <a:xfrm>
            <a:off x="1615859" y="1078460"/>
            <a:ext cx="2141234" cy="285328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71"/>
          <p:cNvSpPr txBox="1"/>
          <p:nvPr>
            <p:ph type="title"/>
          </p:nvPr>
        </p:nvSpPr>
        <p:spPr>
          <a:xfrm>
            <a:off x="2110226" y="1491250"/>
            <a:ext cx="2210400" cy="95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
            </a:r>
            <a:r>
              <a:rPr lang="en"/>
              <a:t>hone app</a:t>
            </a:r>
            <a:endParaRPr/>
          </a:p>
        </p:txBody>
      </p:sp>
      <p:sp>
        <p:nvSpPr>
          <p:cNvPr id="1069" name="Google Shape;1069;p71"/>
          <p:cNvSpPr txBox="1"/>
          <p:nvPr>
            <p:ph idx="1" type="subTitle"/>
          </p:nvPr>
        </p:nvSpPr>
        <p:spPr>
          <a:xfrm>
            <a:off x="1435643" y="2480111"/>
            <a:ext cx="3559500" cy="82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1070" name="Google Shape;1070;p71"/>
          <p:cNvSpPr/>
          <p:nvPr/>
        </p:nvSpPr>
        <p:spPr>
          <a:xfrm>
            <a:off x="5800143" y="685000"/>
            <a:ext cx="1908213" cy="3773484"/>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71" name="Google Shape;1071;p71"/>
          <p:cNvPicPr preferRelativeResize="0"/>
          <p:nvPr/>
        </p:nvPicPr>
        <p:blipFill rotWithShape="1">
          <a:blip r:embed="rId3">
            <a:alphaModFix/>
          </a:blip>
          <a:srcRect b="2856" l="0" r="69500" t="2866"/>
          <a:stretch/>
        </p:blipFill>
        <p:spPr>
          <a:xfrm>
            <a:off x="5862234" y="984035"/>
            <a:ext cx="1781126" cy="309685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72"/>
          <p:cNvSpPr/>
          <p:nvPr/>
        </p:nvSpPr>
        <p:spPr>
          <a:xfrm>
            <a:off x="4638452" y="1639275"/>
            <a:ext cx="823500" cy="8217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2"/>
          <p:cNvSpPr/>
          <p:nvPr/>
        </p:nvSpPr>
        <p:spPr>
          <a:xfrm>
            <a:off x="5594856" y="1639275"/>
            <a:ext cx="823500" cy="8217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2"/>
          <p:cNvSpPr/>
          <p:nvPr/>
        </p:nvSpPr>
        <p:spPr>
          <a:xfrm>
            <a:off x="3682048" y="1639275"/>
            <a:ext cx="823500" cy="8217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2"/>
          <p:cNvSpPr/>
          <p:nvPr/>
        </p:nvSpPr>
        <p:spPr>
          <a:xfrm>
            <a:off x="2725644" y="1639275"/>
            <a:ext cx="823500" cy="821700"/>
          </a:xfrm>
          <a:prstGeom prst="diamond">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2"/>
          <p:cNvSpPr txBox="1"/>
          <p:nvPr>
            <p:ph idx="1" type="subTitle"/>
          </p:nvPr>
        </p:nvSpPr>
        <p:spPr>
          <a:xfrm>
            <a:off x="2313150" y="2596250"/>
            <a:ext cx="4517700" cy="101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500">
                <a:latin typeface="Ubuntu"/>
                <a:ea typeface="Ubuntu"/>
                <a:cs typeface="Ubuntu"/>
                <a:sym typeface="Ubuntu"/>
              </a:rPr>
              <a:t>Do you have any questions?</a:t>
            </a:r>
            <a:endParaRPr/>
          </a:p>
          <a:p>
            <a:pPr indent="0" lvl="0" marL="0" rtl="0" algn="ctr">
              <a:spcBef>
                <a:spcPts val="0"/>
              </a:spcBef>
              <a:spcAft>
                <a:spcPts val="0"/>
              </a:spcAft>
              <a:buClr>
                <a:schemeClr val="dk1"/>
              </a:buClr>
              <a:buSzPts val="1100"/>
              <a:buFont typeface="Arial"/>
              <a:buNone/>
            </a:pPr>
            <a:r>
              <a:rPr lang="en" sz="1400"/>
              <a:t>addyouremail@freepik.com </a:t>
            </a:r>
            <a:endParaRPr sz="1400"/>
          </a:p>
          <a:p>
            <a:pPr indent="0" lvl="0" marL="0" rtl="0" algn="ctr">
              <a:spcBef>
                <a:spcPts val="0"/>
              </a:spcBef>
              <a:spcAft>
                <a:spcPts val="0"/>
              </a:spcAft>
              <a:buClr>
                <a:schemeClr val="dk1"/>
              </a:buClr>
              <a:buSzPts val="1100"/>
              <a:buFont typeface="Arial"/>
              <a:buNone/>
            </a:pPr>
            <a:r>
              <a:rPr lang="en" sz="1400"/>
              <a:t>+91  620 421 838 </a:t>
            </a:r>
            <a:endParaRPr sz="1400"/>
          </a:p>
          <a:p>
            <a:pPr indent="0" lvl="0" marL="0" rtl="0" algn="ctr">
              <a:spcBef>
                <a:spcPts val="0"/>
              </a:spcBef>
              <a:spcAft>
                <a:spcPts val="0"/>
              </a:spcAft>
              <a:buNone/>
            </a:pPr>
            <a:r>
              <a:rPr lang="en" sz="1400"/>
              <a:t>yourwebsite.com</a:t>
            </a:r>
            <a:endParaRPr sz="1400"/>
          </a:p>
        </p:txBody>
      </p:sp>
      <p:sp>
        <p:nvSpPr>
          <p:cNvPr id="1081" name="Google Shape;1081;p72"/>
          <p:cNvSpPr txBox="1"/>
          <p:nvPr>
            <p:ph type="title"/>
          </p:nvPr>
        </p:nvSpPr>
        <p:spPr>
          <a:xfrm>
            <a:off x="2313200" y="539500"/>
            <a:ext cx="4517700" cy="96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1082" name="Google Shape;1082;p72"/>
          <p:cNvSpPr txBox="1"/>
          <p:nvPr/>
        </p:nvSpPr>
        <p:spPr>
          <a:xfrm>
            <a:off x="3072000" y="4368349"/>
            <a:ext cx="3000000" cy="2358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Exo"/>
                <a:ea typeface="Exo"/>
                <a:cs typeface="Exo"/>
                <a:sym typeface="Exo"/>
              </a:rPr>
              <a:t>Please keep this slide for attribution</a:t>
            </a:r>
            <a:endParaRPr b="1" sz="1200">
              <a:solidFill>
                <a:schemeClr val="dk1"/>
              </a:solidFill>
              <a:latin typeface="Exo"/>
              <a:ea typeface="Exo"/>
              <a:cs typeface="Exo"/>
              <a:sym typeface="Exo"/>
            </a:endParaRPr>
          </a:p>
        </p:txBody>
      </p:sp>
      <p:grpSp>
        <p:nvGrpSpPr>
          <p:cNvPr id="1083" name="Google Shape;1083;p72"/>
          <p:cNvGrpSpPr/>
          <p:nvPr/>
        </p:nvGrpSpPr>
        <p:grpSpPr>
          <a:xfrm>
            <a:off x="3935479" y="1891806"/>
            <a:ext cx="316638" cy="316638"/>
            <a:chOff x="1379798" y="1723250"/>
            <a:chExt cx="397887" cy="397887"/>
          </a:xfrm>
        </p:grpSpPr>
        <p:sp>
          <p:nvSpPr>
            <p:cNvPr id="1084" name="Google Shape;1084;p7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72"/>
          <p:cNvGrpSpPr/>
          <p:nvPr/>
        </p:nvGrpSpPr>
        <p:grpSpPr>
          <a:xfrm>
            <a:off x="2979083" y="1891806"/>
            <a:ext cx="316622" cy="316638"/>
            <a:chOff x="864491" y="1723250"/>
            <a:chExt cx="397866" cy="397887"/>
          </a:xfrm>
        </p:grpSpPr>
        <p:sp>
          <p:nvSpPr>
            <p:cNvPr id="1089" name="Google Shape;1089;p7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72"/>
          <p:cNvSpPr/>
          <p:nvPr/>
        </p:nvSpPr>
        <p:spPr>
          <a:xfrm>
            <a:off x="5847822" y="1920620"/>
            <a:ext cx="317569" cy="259011"/>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 name="Google Shape;1093;p72"/>
          <p:cNvGrpSpPr/>
          <p:nvPr/>
        </p:nvGrpSpPr>
        <p:grpSpPr>
          <a:xfrm>
            <a:off x="4891317" y="1891240"/>
            <a:ext cx="317769" cy="317769"/>
            <a:chOff x="1190625" y="238125"/>
            <a:chExt cx="5235075" cy="5235075"/>
          </a:xfrm>
        </p:grpSpPr>
        <p:sp>
          <p:nvSpPr>
            <p:cNvPr id="1094" name="Google Shape;1094;p7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7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1101" name="Google Shape;1101;p73"/>
          <p:cNvGrpSpPr/>
          <p:nvPr/>
        </p:nvGrpSpPr>
        <p:grpSpPr>
          <a:xfrm>
            <a:off x="7893174" y="3804101"/>
            <a:ext cx="352793" cy="352561"/>
            <a:chOff x="7893174" y="4261301"/>
            <a:chExt cx="352793" cy="352561"/>
          </a:xfrm>
        </p:grpSpPr>
        <p:sp>
          <p:nvSpPr>
            <p:cNvPr id="1102" name="Google Shape;1102;p73"/>
            <p:cNvSpPr/>
            <p:nvPr/>
          </p:nvSpPr>
          <p:spPr>
            <a:xfrm>
              <a:off x="7893174" y="4261301"/>
              <a:ext cx="352793" cy="352561"/>
            </a:xfrm>
            <a:custGeom>
              <a:rect b="b" l="l" r="r" t="t"/>
              <a:pathLst>
                <a:path extrusionOk="0" h="13701" w="13710">
                  <a:moveTo>
                    <a:pt x="7255" y="1721"/>
                  </a:moveTo>
                  <a:cubicBezTo>
                    <a:pt x="9910" y="1926"/>
                    <a:pt x="12004" y="4146"/>
                    <a:pt x="12004" y="6853"/>
                  </a:cubicBezTo>
                  <a:cubicBezTo>
                    <a:pt x="12004" y="9554"/>
                    <a:pt x="9910" y="11774"/>
                    <a:pt x="7255" y="11980"/>
                  </a:cubicBezTo>
                  <a:lnTo>
                    <a:pt x="7255" y="11489"/>
                  </a:lnTo>
                  <a:cubicBezTo>
                    <a:pt x="7255" y="11270"/>
                    <a:pt x="7077" y="11087"/>
                    <a:pt x="6857" y="11087"/>
                  </a:cubicBezTo>
                  <a:cubicBezTo>
                    <a:pt x="6633" y="11087"/>
                    <a:pt x="6456" y="11270"/>
                    <a:pt x="6456" y="11489"/>
                  </a:cubicBezTo>
                  <a:lnTo>
                    <a:pt x="6456" y="11980"/>
                  </a:lnTo>
                  <a:cubicBezTo>
                    <a:pt x="3805" y="11774"/>
                    <a:pt x="1707" y="9554"/>
                    <a:pt x="1707" y="6853"/>
                  </a:cubicBezTo>
                  <a:cubicBezTo>
                    <a:pt x="1707" y="4146"/>
                    <a:pt x="3805" y="1926"/>
                    <a:pt x="6456" y="1721"/>
                  </a:cubicBezTo>
                  <a:lnTo>
                    <a:pt x="6456" y="2366"/>
                  </a:lnTo>
                  <a:cubicBezTo>
                    <a:pt x="6456" y="2590"/>
                    <a:pt x="6633" y="2768"/>
                    <a:pt x="6857" y="2768"/>
                  </a:cubicBezTo>
                  <a:cubicBezTo>
                    <a:pt x="7077" y="2768"/>
                    <a:pt x="7255" y="2590"/>
                    <a:pt x="7255" y="2366"/>
                  </a:cubicBezTo>
                  <a:lnTo>
                    <a:pt x="7255" y="1721"/>
                  </a:lnTo>
                  <a:close/>
                  <a:moveTo>
                    <a:pt x="6857" y="1"/>
                  </a:moveTo>
                  <a:cubicBezTo>
                    <a:pt x="6633" y="1"/>
                    <a:pt x="6456" y="178"/>
                    <a:pt x="6456" y="398"/>
                  </a:cubicBezTo>
                  <a:lnTo>
                    <a:pt x="6456" y="917"/>
                  </a:lnTo>
                  <a:cubicBezTo>
                    <a:pt x="5016" y="1010"/>
                    <a:pt x="3679" y="1613"/>
                    <a:pt x="2646" y="2641"/>
                  </a:cubicBezTo>
                  <a:cubicBezTo>
                    <a:pt x="1618" y="3670"/>
                    <a:pt x="1015" y="5011"/>
                    <a:pt x="921" y="6451"/>
                  </a:cubicBezTo>
                  <a:lnTo>
                    <a:pt x="403" y="6451"/>
                  </a:lnTo>
                  <a:cubicBezTo>
                    <a:pt x="183" y="6451"/>
                    <a:pt x="1" y="6628"/>
                    <a:pt x="1" y="6848"/>
                  </a:cubicBezTo>
                  <a:cubicBezTo>
                    <a:pt x="1" y="7072"/>
                    <a:pt x="183" y="7250"/>
                    <a:pt x="403" y="7250"/>
                  </a:cubicBezTo>
                  <a:lnTo>
                    <a:pt x="921" y="7250"/>
                  </a:lnTo>
                  <a:cubicBezTo>
                    <a:pt x="1015" y="8690"/>
                    <a:pt x="1618" y="10026"/>
                    <a:pt x="2646" y="11055"/>
                  </a:cubicBezTo>
                  <a:cubicBezTo>
                    <a:pt x="3674" y="12088"/>
                    <a:pt x="5016" y="12691"/>
                    <a:pt x="6456" y="12784"/>
                  </a:cubicBezTo>
                  <a:lnTo>
                    <a:pt x="6456" y="13298"/>
                  </a:lnTo>
                  <a:cubicBezTo>
                    <a:pt x="6456" y="13523"/>
                    <a:pt x="6633" y="13700"/>
                    <a:pt x="6857" y="13700"/>
                  </a:cubicBezTo>
                  <a:cubicBezTo>
                    <a:pt x="7077" y="13700"/>
                    <a:pt x="7255" y="13523"/>
                    <a:pt x="7255" y="13298"/>
                  </a:cubicBezTo>
                  <a:lnTo>
                    <a:pt x="7255" y="12784"/>
                  </a:lnTo>
                  <a:cubicBezTo>
                    <a:pt x="8694" y="12691"/>
                    <a:pt x="10036" y="12083"/>
                    <a:pt x="11064" y="11055"/>
                  </a:cubicBezTo>
                  <a:cubicBezTo>
                    <a:pt x="12092" y="10031"/>
                    <a:pt x="12695" y="8690"/>
                    <a:pt x="12794" y="7250"/>
                  </a:cubicBezTo>
                  <a:lnTo>
                    <a:pt x="13308" y="7250"/>
                  </a:lnTo>
                  <a:cubicBezTo>
                    <a:pt x="13527" y="7250"/>
                    <a:pt x="13710" y="7072"/>
                    <a:pt x="13710" y="6848"/>
                  </a:cubicBezTo>
                  <a:cubicBezTo>
                    <a:pt x="13710" y="6628"/>
                    <a:pt x="13527" y="6451"/>
                    <a:pt x="13308" y="6451"/>
                  </a:cubicBezTo>
                  <a:lnTo>
                    <a:pt x="12794" y="6451"/>
                  </a:lnTo>
                  <a:cubicBezTo>
                    <a:pt x="12695" y="5011"/>
                    <a:pt x="12092" y="3674"/>
                    <a:pt x="11064" y="2641"/>
                  </a:cubicBezTo>
                  <a:cubicBezTo>
                    <a:pt x="10036" y="1613"/>
                    <a:pt x="8694" y="1010"/>
                    <a:pt x="7255" y="917"/>
                  </a:cubicBezTo>
                  <a:lnTo>
                    <a:pt x="7255" y="398"/>
                  </a:lnTo>
                  <a:cubicBezTo>
                    <a:pt x="7255" y="178"/>
                    <a:pt x="7077" y="1"/>
                    <a:pt x="6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3" name="Google Shape;1103;p73"/>
            <p:cNvSpPr/>
            <p:nvPr/>
          </p:nvSpPr>
          <p:spPr>
            <a:xfrm>
              <a:off x="8016587" y="4384714"/>
              <a:ext cx="105992" cy="105864"/>
            </a:xfrm>
            <a:custGeom>
              <a:rect b="b" l="l" r="r" t="t"/>
              <a:pathLst>
                <a:path extrusionOk="0" h="4114" w="4119">
                  <a:moveTo>
                    <a:pt x="2061" y="930"/>
                  </a:moveTo>
                  <a:cubicBezTo>
                    <a:pt x="2678" y="930"/>
                    <a:pt x="3183" y="1435"/>
                    <a:pt x="3183" y="2057"/>
                  </a:cubicBezTo>
                  <a:cubicBezTo>
                    <a:pt x="3183" y="2674"/>
                    <a:pt x="2678" y="3178"/>
                    <a:pt x="2061" y="3178"/>
                  </a:cubicBezTo>
                  <a:cubicBezTo>
                    <a:pt x="1440" y="3178"/>
                    <a:pt x="935" y="2674"/>
                    <a:pt x="935" y="2057"/>
                  </a:cubicBezTo>
                  <a:cubicBezTo>
                    <a:pt x="935" y="1435"/>
                    <a:pt x="1440" y="930"/>
                    <a:pt x="2061" y="930"/>
                  </a:cubicBezTo>
                  <a:close/>
                  <a:moveTo>
                    <a:pt x="2061" y="0"/>
                  </a:moveTo>
                  <a:cubicBezTo>
                    <a:pt x="926" y="0"/>
                    <a:pt x="0" y="921"/>
                    <a:pt x="0" y="2057"/>
                  </a:cubicBezTo>
                  <a:cubicBezTo>
                    <a:pt x="0" y="3192"/>
                    <a:pt x="921" y="4113"/>
                    <a:pt x="2061" y="4113"/>
                  </a:cubicBezTo>
                  <a:cubicBezTo>
                    <a:pt x="3197" y="4113"/>
                    <a:pt x="4118" y="3192"/>
                    <a:pt x="4118" y="2057"/>
                  </a:cubicBezTo>
                  <a:cubicBezTo>
                    <a:pt x="4118" y="921"/>
                    <a:pt x="3197" y="0"/>
                    <a:pt x="2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4" name="Google Shape;1104;p73"/>
            <p:cNvSpPr/>
            <p:nvPr/>
          </p:nvSpPr>
          <p:spPr>
            <a:xfrm>
              <a:off x="8061310" y="4429334"/>
              <a:ext cx="16623" cy="16495"/>
            </a:xfrm>
            <a:custGeom>
              <a:rect b="b" l="l" r="r" t="t"/>
              <a:pathLst>
                <a:path extrusionOk="0" h="641" w="646">
                  <a:moveTo>
                    <a:pt x="323" y="0"/>
                  </a:moveTo>
                  <a:cubicBezTo>
                    <a:pt x="146" y="0"/>
                    <a:pt x="1" y="145"/>
                    <a:pt x="1" y="323"/>
                  </a:cubicBezTo>
                  <a:cubicBezTo>
                    <a:pt x="1" y="500"/>
                    <a:pt x="146" y="641"/>
                    <a:pt x="323" y="641"/>
                  </a:cubicBezTo>
                  <a:cubicBezTo>
                    <a:pt x="501" y="641"/>
                    <a:pt x="646" y="500"/>
                    <a:pt x="646" y="323"/>
                  </a:cubicBezTo>
                  <a:cubicBezTo>
                    <a:pt x="646" y="145"/>
                    <a:pt x="50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5" name="Google Shape;1105;p73"/>
            <p:cNvSpPr/>
            <p:nvPr/>
          </p:nvSpPr>
          <p:spPr>
            <a:xfrm>
              <a:off x="7955112" y="4388188"/>
              <a:ext cx="59931" cy="98041"/>
            </a:xfrm>
            <a:custGeom>
              <a:rect b="b" l="l" r="r" t="t"/>
              <a:pathLst>
                <a:path extrusionOk="0" h="3810" w="2329">
                  <a:moveTo>
                    <a:pt x="2328" y="1"/>
                  </a:moveTo>
                  <a:lnTo>
                    <a:pt x="2328" y="1"/>
                  </a:lnTo>
                  <a:cubicBezTo>
                    <a:pt x="1151" y="454"/>
                    <a:pt x="445" y="1216"/>
                    <a:pt x="127" y="1632"/>
                  </a:cubicBezTo>
                  <a:lnTo>
                    <a:pt x="127" y="1637"/>
                  </a:lnTo>
                  <a:cubicBezTo>
                    <a:pt x="1" y="1805"/>
                    <a:pt x="1" y="2039"/>
                    <a:pt x="132" y="2207"/>
                  </a:cubicBezTo>
                  <a:cubicBezTo>
                    <a:pt x="445" y="2613"/>
                    <a:pt x="1146" y="3352"/>
                    <a:pt x="2305" y="3810"/>
                  </a:cubicBezTo>
                  <a:cubicBezTo>
                    <a:pt x="1842" y="3287"/>
                    <a:pt x="1590" y="2623"/>
                    <a:pt x="1590" y="1922"/>
                  </a:cubicBezTo>
                  <a:cubicBezTo>
                    <a:pt x="1590" y="1216"/>
                    <a:pt x="1852" y="529"/>
                    <a:pt x="2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6" name="Google Shape;1106;p73"/>
            <p:cNvSpPr/>
            <p:nvPr/>
          </p:nvSpPr>
          <p:spPr>
            <a:xfrm>
              <a:off x="8124098" y="4388908"/>
              <a:ext cx="60060" cy="98067"/>
            </a:xfrm>
            <a:custGeom>
              <a:rect b="b" l="l" r="r" t="t"/>
              <a:pathLst>
                <a:path extrusionOk="0" h="3811" w="2334">
                  <a:moveTo>
                    <a:pt x="29" y="1"/>
                  </a:moveTo>
                  <a:lnTo>
                    <a:pt x="29" y="1"/>
                  </a:lnTo>
                  <a:cubicBezTo>
                    <a:pt x="487" y="524"/>
                    <a:pt x="739" y="1188"/>
                    <a:pt x="739" y="1889"/>
                  </a:cubicBezTo>
                  <a:lnTo>
                    <a:pt x="744" y="1894"/>
                  </a:lnTo>
                  <a:cubicBezTo>
                    <a:pt x="744" y="2609"/>
                    <a:pt x="482" y="3282"/>
                    <a:pt x="1" y="3810"/>
                  </a:cubicBezTo>
                  <a:cubicBezTo>
                    <a:pt x="1183" y="3357"/>
                    <a:pt x="1884" y="2595"/>
                    <a:pt x="2202" y="2179"/>
                  </a:cubicBezTo>
                  <a:cubicBezTo>
                    <a:pt x="2333" y="2006"/>
                    <a:pt x="2329" y="1772"/>
                    <a:pt x="2198" y="1609"/>
                  </a:cubicBezTo>
                  <a:cubicBezTo>
                    <a:pt x="1884" y="1202"/>
                    <a:pt x="1188" y="459"/>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07" name="Google Shape;1107;p73"/>
          <p:cNvGrpSpPr/>
          <p:nvPr/>
        </p:nvGrpSpPr>
        <p:grpSpPr>
          <a:xfrm>
            <a:off x="7893174" y="3200313"/>
            <a:ext cx="352793" cy="339540"/>
            <a:chOff x="7893174" y="3657513"/>
            <a:chExt cx="352793" cy="339540"/>
          </a:xfrm>
        </p:grpSpPr>
        <p:sp>
          <p:nvSpPr>
            <p:cNvPr id="1108" name="Google Shape;1108;p73"/>
            <p:cNvSpPr/>
            <p:nvPr/>
          </p:nvSpPr>
          <p:spPr>
            <a:xfrm>
              <a:off x="8074562" y="3765049"/>
              <a:ext cx="31033" cy="24086"/>
            </a:xfrm>
            <a:custGeom>
              <a:rect b="b" l="l" r="r" t="t"/>
              <a:pathLst>
                <a:path extrusionOk="0" h="936" w="1206">
                  <a:moveTo>
                    <a:pt x="0" y="0"/>
                  </a:moveTo>
                  <a:lnTo>
                    <a:pt x="0" y="935"/>
                  </a:lnTo>
                  <a:lnTo>
                    <a:pt x="743" y="935"/>
                  </a:lnTo>
                  <a:cubicBezTo>
                    <a:pt x="1000" y="935"/>
                    <a:pt x="1206" y="725"/>
                    <a:pt x="1206" y="468"/>
                  </a:cubicBezTo>
                  <a:cubicBezTo>
                    <a:pt x="1206" y="211"/>
                    <a:pt x="1000" y="5"/>
                    <a:pt x="743" y="5"/>
                  </a:cubicBez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9" name="Google Shape;1109;p73"/>
            <p:cNvSpPr/>
            <p:nvPr/>
          </p:nvSpPr>
          <p:spPr>
            <a:xfrm>
              <a:off x="7983752" y="3782959"/>
              <a:ext cx="16855" cy="25887"/>
            </a:xfrm>
            <a:custGeom>
              <a:rect b="b" l="l" r="r" t="t"/>
              <a:pathLst>
                <a:path extrusionOk="0" h="1006" w="655">
                  <a:moveTo>
                    <a:pt x="323" y="1"/>
                  </a:moveTo>
                  <a:lnTo>
                    <a:pt x="0" y="1006"/>
                  </a:lnTo>
                  <a:lnTo>
                    <a:pt x="655" y="1006"/>
                  </a:lnTo>
                  <a:lnTo>
                    <a:pt x="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0" name="Google Shape;1110;p73"/>
            <p:cNvSpPr/>
            <p:nvPr/>
          </p:nvSpPr>
          <p:spPr>
            <a:xfrm>
              <a:off x="7893174" y="3657513"/>
              <a:ext cx="352793" cy="339540"/>
            </a:xfrm>
            <a:custGeom>
              <a:rect b="b" l="l" r="r" t="t"/>
              <a:pathLst>
                <a:path extrusionOk="0" h="13195" w="13710">
                  <a:moveTo>
                    <a:pt x="10873" y="1735"/>
                  </a:moveTo>
                  <a:cubicBezTo>
                    <a:pt x="11111" y="1735"/>
                    <a:pt x="11298" y="1926"/>
                    <a:pt x="11298" y="2160"/>
                  </a:cubicBezTo>
                  <a:lnTo>
                    <a:pt x="11298" y="2712"/>
                  </a:lnTo>
                  <a:lnTo>
                    <a:pt x="11849" y="2712"/>
                  </a:lnTo>
                  <a:cubicBezTo>
                    <a:pt x="12088" y="2712"/>
                    <a:pt x="12275" y="2903"/>
                    <a:pt x="12275" y="3137"/>
                  </a:cubicBezTo>
                  <a:cubicBezTo>
                    <a:pt x="12275" y="3375"/>
                    <a:pt x="12088" y="3567"/>
                    <a:pt x="11849" y="3567"/>
                  </a:cubicBezTo>
                  <a:lnTo>
                    <a:pt x="11298" y="3567"/>
                  </a:lnTo>
                  <a:lnTo>
                    <a:pt x="11298" y="4114"/>
                  </a:lnTo>
                  <a:cubicBezTo>
                    <a:pt x="11298" y="4352"/>
                    <a:pt x="11111" y="4544"/>
                    <a:pt x="10873" y="4544"/>
                  </a:cubicBezTo>
                  <a:cubicBezTo>
                    <a:pt x="10639" y="4544"/>
                    <a:pt x="10447" y="4352"/>
                    <a:pt x="10447" y="4114"/>
                  </a:cubicBezTo>
                  <a:lnTo>
                    <a:pt x="10447" y="3567"/>
                  </a:lnTo>
                  <a:lnTo>
                    <a:pt x="9896" y="3567"/>
                  </a:lnTo>
                  <a:cubicBezTo>
                    <a:pt x="9662" y="3567"/>
                    <a:pt x="9470" y="3375"/>
                    <a:pt x="9470" y="3137"/>
                  </a:cubicBezTo>
                  <a:cubicBezTo>
                    <a:pt x="9470" y="2903"/>
                    <a:pt x="9662" y="2712"/>
                    <a:pt x="9896" y="2712"/>
                  </a:cubicBezTo>
                  <a:lnTo>
                    <a:pt x="10447" y="2712"/>
                  </a:lnTo>
                  <a:lnTo>
                    <a:pt x="10447" y="2160"/>
                  </a:lnTo>
                  <a:cubicBezTo>
                    <a:pt x="10447" y="1926"/>
                    <a:pt x="10639" y="1735"/>
                    <a:pt x="10873" y="1735"/>
                  </a:cubicBezTo>
                  <a:close/>
                  <a:moveTo>
                    <a:pt x="7792" y="3329"/>
                  </a:moveTo>
                  <a:cubicBezTo>
                    <a:pt x="8517" y="3329"/>
                    <a:pt x="9110" y="3922"/>
                    <a:pt x="9110" y="4647"/>
                  </a:cubicBezTo>
                  <a:cubicBezTo>
                    <a:pt x="9110" y="5170"/>
                    <a:pt x="8802" y="5624"/>
                    <a:pt x="8363" y="5839"/>
                  </a:cubicBezTo>
                  <a:lnTo>
                    <a:pt x="9059" y="7124"/>
                  </a:lnTo>
                  <a:cubicBezTo>
                    <a:pt x="9171" y="7330"/>
                    <a:pt x="9092" y="7587"/>
                    <a:pt x="8886" y="7699"/>
                  </a:cubicBezTo>
                  <a:cubicBezTo>
                    <a:pt x="8821" y="7736"/>
                    <a:pt x="8750" y="7750"/>
                    <a:pt x="8685" y="7750"/>
                  </a:cubicBezTo>
                  <a:cubicBezTo>
                    <a:pt x="8531" y="7750"/>
                    <a:pt x="8386" y="7671"/>
                    <a:pt x="8311" y="7531"/>
                  </a:cubicBezTo>
                  <a:lnTo>
                    <a:pt x="7460" y="5965"/>
                  </a:lnTo>
                  <a:lnTo>
                    <a:pt x="7049" y="5965"/>
                  </a:lnTo>
                  <a:lnTo>
                    <a:pt x="7049" y="7325"/>
                  </a:lnTo>
                  <a:cubicBezTo>
                    <a:pt x="7049" y="7559"/>
                    <a:pt x="6857" y="7750"/>
                    <a:pt x="6619" y="7750"/>
                  </a:cubicBezTo>
                  <a:cubicBezTo>
                    <a:pt x="6385" y="7750"/>
                    <a:pt x="6194" y="7559"/>
                    <a:pt x="6194" y="7325"/>
                  </a:cubicBezTo>
                  <a:lnTo>
                    <a:pt x="6194" y="3754"/>
                  </a:lnTo>
                  <a:cubicBezTo>
                    <a:pt x="6194" y="3520"/>
                    <a:pt x="6385" y="3329"/>
                    <a:pt x="6619" y="3329"/>
                  </a:cubicBezTo>
                  <a:close/>
                  <a:moveTo>
                    <a:pt x="3833" y="3329"/>
                  </a:moveTo>
                  <a:cubicBezTo>
                    <a:pt x="4067" y="3329"/>
                    <a:pt x="4273" y="3478"/>
                    <a:pt x="4347" y="3698"/>
                  </a:cubicBezTo>
                  <a:lnTo>
                    <a:pt x="5170" y="6180"/>
                  </a:lnTo>
                  <a:lnTo>
                    <a:pt x="5507" y="7189"/>
                  </a:lnTo>
                  <a:cubicBezTo>
                    <a:pt x="5581" y="7414"/>
                    <a:pt x="5460" y="7657"/>
                    <a:pt x="5240" y="7732"/>
                  </a:cubicBezTo>
                  <a:cubicBezTo>
                    <a:pt x="5194" y="7746"/>
                    <a:pt x="5147" y="7750"/>
                    <a:pt x="5105" y="7750"/>
                  </a:cubicBezTo>
                  <a:cubicBezTo>
                    <a:pt x="4922" y="7750"/>
                    <a:pt x="4759" y="7638"/>
                    <a:pt x="4698" y="7461"/>
                  </a:cubicBezTo>
                  <a:lnTo>
                    <a:pt x="4460" y="6731"/>
                  </a:lnTo>
                  <a:lnTo>
                    <a:pt x="3244" y="6731"/>
                  </a:lnTo>
                  <a:lnTo>
                    <a:pt x="3015" y="7456"/>
                  </a:lnTo>
                  <a:cubicBezTo>
                    <a:pt x="2959" y="7637"/>
                    <a:pt x="2789" y="7751"/>
                    <a:pt x="2607" y="7751"/>
                  </a:cubicBezTo>
                  <a:cubicBezTo>
                    <a:pt x="2564" y="7751"/>
                    <a:pt x="2521" y="7745"/>
                    <a:pt x="2478" y="7732"/>
                  </a:cubicBezTo>
                  <a:cubicBezTo>
                    <a:pt x="2258" y="7657"/>
                    <a:pt x="2132" y="7418"/>
                    <a:pt x="2202" y="7194"/>
                  </a:cubicBezTo>
                  <a:lnTo>
                    <a:pt x="2529" y="6180"/>
                  </a:lnTo>
                  <a:lnTo>
                    <a:pt x="3319" y="3707"/>
                  </a:lnTo>
                  <a:cubicBezTo>
                    <a:pt x="3389" y="3483"/>
                    <a:pt x="3595" y="3329"/>
                    <a:pt x="3833" y="3329"/>
                  </a:cubicBezTo>
                  <a:close/>
                  <a:moveTo>
                    <a:pt x="706" y="1"/>
                  </a:moveTo>
                  <a:cubicBezTo>
                    <a:pt x="318" y="1"/>
                    <a:pt x="1" y="319"/>
                    <a:pt x="1" y="702"/>
                  </a:cubicBezTo>
                  <a:lnTo>
                    <a:pt x="1" y="9461"/>
                  </a:lnTo>
                  <a:cubicBezTo>
                    <a:pt x="1" y="9849"/>
                    <a:pt x="318" y="10162"/>
                    <a:pt x="706" y="10162"/>
                  </a:cubicBezTo>
                  <a:lnTo>
                    <a:pt x="2067" y="10162"/>
                  </a:lnTo>
                  <a:cubicBezTo>
                    <a:pt x="2319" y="10162"/>
                    <a:pt x="2548" y="10293"/>
                    <a:pt x="2674" y="10513"/>
                  </a:cubicBezTo>
                  <a:lnTo>
                    <a:pt x="4090" y="12943"/>
                  </a:lnTo>
                  <a:cubicBezTo>
                    <a:pt x="4185" y="13111"/>
                    <a:pt x="4352" y="13194"/>
                    <a:pt x="4520" y="13194"/>
                  </a:cubicBezTo>
                  <a:cubicBezTo>
                    <a:pt x="4692" y="13194"/>
                    <a:pt x="4865" y="13107"/>
                    <a:pt x="4960" y="12934"/>
                  </a:cubicBezTo>
                  <a:lnTo>
                    <a:pt x="6255" y="10531"/>
                  </a:lnTo>
                  <a:cubicBezTo>
                    <a:pt x="6376" y="10302"/>
                    <a:pt x="6614" y="10162"/>
                    <a:pt x="6872" y="10162"/>
                  </a:cubicBezTo>
                  <a:lnTo>
                    <a:pt x="13009" y="10162"/>
                  </a:lnTo>
                  <a:cubicBezTo>
                    <a:pt x="13397" y="10162"/>
                    <a:pt x="13710" y="9849"/>
                    <a:pt x="13710" y="9461"/>
                  </a:cubicBezTo>
                  <a:lnTo>
                    <a:pt x="13710" y="702"/>
                  </a:lnTo>
                  <a:cubicBezTo>
                    <a:pt x="13710" y="319"/>
                    <a:pt x="13397" y="1"/>
                    <a:pt x="13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11" name="Google Shape;1111;p73"/>
          <p:cNvGrpSpPr/>
          <p:nvPr/>
        </p:nvGrpSpPr>
        <p:grpSpPr>
          <a:xfrm>
            <a:off x="7893303" y="2616134"/>
            <a:ext cx="352664" cy="351969"/>
            <a:chOff x="7893303" y="3073334"/>
            <a:chExt cx="352664" cy="351969"/>
          </a:xfrm>
        </p:grpSpPr>
        <p:sp>
          <p:nvSpPr>
            <p:cNvPr id="1112" name="Google Shape;1112;p73"/>
            <p:cNvSpPr/>
            <p:nvPr/>
          </p:nvSpPr>
          <p:spPr>
            <a:xfrm>
              <a:off x="8080558" y="3231152"/>
              <a:ext cx="43822" cy="66879"/>
            </a:xfrm>
            <a:custGeom>
              <a:rect b="b" l="l" r="r" t="t"/>
              <a:pathLst>
                <a:path extrusionOk="0" h="2599" w="1703">
                  <a:moveTo>
                    <a:pt x="1702" y="0"/>
                  </a:moveTo>
                  <a:lnTo>
                    <a:pt x="1" y="804"/>
                  </a:lnTo>
                  <a:lnTo>
                    <a:pt x="1" y="2599"/>
                  </a:lnTo>
                  <a:lnTo>
                    <a:pt x="1702" y="1842"/>
                  </a:lnTo>
                  <a:lnTo>
                    <a:pt x="1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3" name="Google Shape;1113;p73"/>
            <p:cNvSpPr/>
            <p:nvPr/>
          </p:nvSpPr>
          <p:spPr>
            <a:xfrm>
              <a:off x="8030045" y="3196155"/>
              <a:ext cx="79179" cy="36566"/>
            </a:xfrm>
            <a:custGeom>
              <a:rect b="b" l="l" r="r" t="t"/>
              <a:pathLst>
                <a:path extrusionOk="0" h="1421" w="3077">
                  <a:moveTo>
                    <a:pt x="1534" y="0"/>
                  </a:moveTo>
                  <a:lnTo>
                    <a:pt x="1" y="668"/>
                  </a:lnTo>
                  <a:lnTo>
                    <a:pt x="1538" y="1421"/>
                  </a:lnTo>
                  <a:lnTo>
                    <a:pt x="3076" y="696"/>
                  </a:lnTo>
                  <a:lnTo>
                    <a:pt x="15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4" name="Google Shape;1114;p73"/>
            <p:cNvSpPr/>
            <p:nvPr/>
          </p:nvSpPr>
          <p:spPr>
            <a:xfrm>
              <a:off x="8155851" y="3113142"/>
              <a:ext cx="44286" cy="44543"/>
            </a:xfrm>
            <a:custGeom>
              <a:rect b="b" l="l" r="r" t="t"/>
              <a:pathLst>
                <a:path extrusionOk="0" h="1731" w="1721">
                  <a:moveTo>
                    <a:pt x="861" y="1"/>
                  </a:moveTo>
                  <a:cubicBezTo>
                    <a:pt x="389" y="1"/>
                    <a:pt x="1" y="389"/>
                    <a:pt x="1" y="866"/>
                  </a:cubicBezTo>
                  <a:cubicBezTo>
                    <a:pt x="1" y="1342"/>
                    <a:pt x="389" y="1730"/>
                    <a:pt x="861" y="1730"/>
                  </a:cubicBezTo>
                  <a:cubicBezTo>
                    <a:pt x="1338" y="1730"/>
                    <a:pt x="1721" y="1342"/>
                    <a:pt x="1721" y="866"/>
                  </a:cubicBezTo>
                  <a:cubicBezTo>
                    <a:pt x="1721" y="389"/>
                    <a:pt x="1338"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5" name="Google Shape;1115;p73"/>
            <p:cNvSpPr/>
            <p:nvPr/>
          </p:nvSpPr>
          <p:spPr>
            <a:xfrm>
              <a:off x="8014889" y="3230302"/>
              <a:ext cx="43822" cy="67728"/>
            </a:xfrm>
            <a:custGeom>
              <a:rect b="b" l="l" r="r" t="t"/>
              <a:pathLst>
                <a:path extrusionOk="0" h="2632" w="1703">
                  <a:moveTo>
                    <a:pt x="1" y="0"/>
                  </a:moveTo>
                  <a:lnTo>
                    <a:pt x="1" y="1879"/>
                  </a:lnTo>
                  <a:lnTo>
                    <a:pt x="1702" y="2632"/>
                  </a:lnTo>
                  <a:lnTo>
                    <a:pt x="1702" y="837"/>
                  </a:lnTo>
                  <a:lnTo>
                    <a:pt x="1702" y="83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6" name="Google Shape;1116;p73"/>
            <p:cNvSpPr/>
            <p:nvPr/>
          </p:nvSpPr>
          <p:spPr>
            <a:xfrm>
              <a:off x="7938283" y="3118083"/>
              <a:ext cx="44286" cy="44414"/>
            </a:xfrm>
            <a:custGeom>
              <a:rect b="b" l="l" r="r" t="t"/>
              <a:pathLst>
                <a:path extrusionOk="0" h="1726" w="1721">
                  <a:moveTo>
                    <a:pt x="860" y="1"/>
                  </a:moveTo>
                  <a:cubicBezTo>
                    <a:pt x="388" y="1"/>
                    <a:pt x="0" y="384"/>
                    <a:pt x="0" y="861"/>
                  </a:cubicBezTo>
                  <a:cubicBezTo>
                    <a:pt x="0" y="1337"/>
                    <a:pt x="388" y="1725"/>
                    <a:pt x="860" y="1725"/>
                  </a:cubicBezTo>
                  <a:cubicBezTo>
                    <a:pt x="1337" y="1725"/>
                    <a:pt x="1720" y="1337"/>
                    <a:pt x="1720" y="861"/>
                  </a:cubicBezTo>
                  <a:cubicBezTo>
                    <a:pt x="1720" y="384"/>
                    <a:pt x="1337"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7" name="Google Shape;1117;p73"/>
            <p:cNvSpPr/>
            <p:nvPr/>
          </p:nvSpPr>
          <p:spPr>
            <a:xfrm>
              <a:off x="7939132" y="3340952"/>
              <a:ext cx="44286" cy="44543"/>
            </a:xfrm>
            <a:custGeom>
              <a:rect b="b" l="l" r="r" t="t"/>
              <a:pathLst>
                <a:path extrusionOk="0" h="1731" w="1721">
                  <a:moveTo>
                    <a:pt x="860" y="1"/>
                  </a:moveTo>
                  <a:cubicBezTo>
                    <a:pt x="383" y="1"/>
                    <a:pt x="0" y="389"/>
                    <a:pt x="0" y="865"/>
                  </a:cubicBezTo>
                  <a:cubicBezTo>
                    <a:pt x="0" y="1342"/>
                    <a:pt x="383" y="1730"/>
                    <a:pt x="860" y="1730"/>
                  </a:cubicBezTo>
                  <a:cubicBezTo>
                    <a:pt x="1332" y="1730"/>
                    <a:pt x="1720" y="1342"/>
                    <a:pt x="1720" y="865"/>
                  </a:cubicBezTo>
                  <a:cubicBezTo>
                    <a:pt x="1720" y="389"/>
                    <a:pt x="1332"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8" name="Google Shape;1118;p73"/>
            <p:cNvSpPr/>
            <p:nvPr/>
          </p:nvSpPr>
          <p:spPr>
            <a:xfrm>
              <a:off x="8156701" y="3336140"/>
              <a:ext cx="44157" cy="44414"/>
            </a:xfrm>
            <a:custGeom>
              <a:rect b="b" l="l" r="r" t="t"/>
              <a:pathLst>
                <a:path extrusionOk="0" h="1726" w="1716">
                  <a:moveTo>
                    <a:pt x="856" y="1"/>
                  </a:moveTo>
                  <a:cubicBezTo>
                    <a:pt x="384" y="1"/>
                    <a:pt x="1" y="389"/>
                    <a:pt x="1" y="865"/>
                  </a:cubicBezTo>
                  <a:cubicBezTo>
                    <a:pt x="1" y="1342"/>
                    <a:pt x="384" y="1725"/>
                    <a:pt x="856" y="1725"/>
                  </a:cubicBezTo>
                  <a:cubicBezTo>
                    <a:pt x="1333" y="1725"/>
                    <a:pt x="1716" y="1342"/>
                    <a:pt x="1716" y="865"/>
                  </a:cubicBezTo>
                  <a:cubicBezTo>
                    <a:pt x="1716" y="389"/>
                    <a:pt x="1333" y="1"/>
                    <a:pt x="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9" name="Google Shape;1119;p73"/>
            <p:cNvSpPr/>
            <p:nvPr/>
          </p:nvSpPr>
          <p:spPr>
            <a:xfrm>
              <a:off x="7957994" y="3237868"/>
              <a:ext cx="35048" cy="21924"/>
            </a:xfrm>
            <a:custGeom>
              <a:rect b="b" l="l" r="r" t="t"/>
              <a:pathLst>
                <a:path extrusionOk="0" h="852" w="1362">
                  <a:moveTo>
                    <a:pt x="1" y="1"/>
                  </a:moveTo>
                  <a:cubicBezTo>
                    <a:pt x="38" y="137"/>
                    <a:pt x="57" y="281"/>
                    <a:pt x="57" y="426"/>
                  </a:cubicBezTo>
                  <a:cubicBezTo>
                    <a:pt x="57" y="576"/>
                    <a:pt x="38" y="716"/>
                    <a:pt x="1" y="852"/>
                  </a:cubicBezTo>
                  <a:lnTo>
                    <a:pt x="1361" y="852"/>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0" name="Google Shape;1120;p73"/>
            <p:cNvSpPr/>
            <p:nvPr/>
          </p:nvSpPr>
          <p:spPr>
            <a:xfrm>
              <a:off x="8201681" y="3227163"/>
              <a:ext cx="44286" cy="44414"/>
            </a:xfrm>
            <a:custGeom>
              <a:rect b="b" l="l" r="r" t="t"/>
              <a:pathLst>
                <a:path extrusionOk="0" h="1726" w="1721">
                  <a:moveTo>
                    <a:pt x="861" y="1"/>
                  </a:moveTo>
                  <a:cubicBezTo>
                    <a:pt x="384" y="1"/>
                    <a:pt x="1" y="389"/>
                    <a:pt x="1" y="866"/>
                  </a:cubicBezTo>
                  <a:cubicBezTo>
                    <a:pt x="1" y="1342"/>
                    <a:pt x="384" y="1726"/>
                    <a:pt x="861" y="1726"/>
                  </a:cubicBezTo>
                  <a:cubicBezTo>
                    <a:pt x="1333" y="1726"/>
                    <a:pt x="1721" y="1342"/>
                    <a:pt x="1721" y="866"/>
                  </a:cubicBezTo>
                  <a:cubicBezTo>
                    <a:pt x="1721" y="389"/>
                    <a:pt x="1333"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1" name="Google Shape;1121;p73"/>
            <p:cNvSpPr/>
            <p:nvPr/>
          </p:nvSpPr>
          <p:spPr>
            <a:xfrm>
              <a:off x="8146356" y="3238357"/>
              <a:ext cx="34790" cy="22053"/>
            </a:xfrm>
            <a:custGeom>
              <a:rect b="b" l="l" r="r" t="t"/>
              <a:pathLst>
                <a:path extrusionOk="0" h="857" w="1352">
                  <a:moveTo>
                    <a:pt x="1" y="1"/>
                  </a:moveTo>
                  <a:lnTo>
                    <a:pt x="1" y="856"/>
                  </a:lnTo>
                  <a:lnTo>
                    <a:pt x="1351" y="856"/>
                  </a:lnTo>
                  <a:cubicBezTo>
                    <a:pt x="1319" y="720"/>
                    <a:pt x="1300" y="576"/>
                    <a:pt x="1300" y="431"/>
                  </a:cubicBezTo>
                  <a:cubicBezTo>
                    <a:pt x="1300" y="281"/>
                    <a:pt x="1319" y="14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2" name="Google Shape;1122;p73"/>
            <p:cNvSpPr/>
            <p:nvPr/>
          </p:nvSpPr>
          <p:spPr>
            <a:xfrm>
              <a:off x="7981823" y="3299111"/>
              <a:ext cx="46576" cy="39937"/>
            </a:xfrm>
            <a:custGeom>
              <a:rect b="b" l="l" r="r" t="t"/>
              <a:pathLst>
                <a:path extrusionOk="0" h="1552" w="1810">
                  <a:moveTo>
                    <a:pt x="977" y="0"/>
                  </a:moveTo>
                  <a:lnTo>
                    <a:pt x="0" y="977"/>
                  </a:lnTo>
                  <a:cubicBezTo>
                    <a:pt x="257" y="1112"/>
                    <a:pt x="472" y="1313"/>
                    <a:pt x="631" y="1552"/>
                  </a:cubicBezTo>
                  <a:lnTo>
                    <a:pt x="1809" y="369"/>
                  </a:lnTo>
                  <a:lnTo>
                    <a:pt x="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3" name="Google Shape;1123;p73"/>
            <p:cNvSpPr/>
            <p:nvPr/>
          </p:nvSpPr>
          <p:spPr>
            <a:xfrm>
              <a:off x="8047492" y="3380889"/>
              <a:ext cx="44286" cy="44414"/>
            </a:xfrm>
            <a:custGeom>
              <a:rect b="b" l="l" r="r" t="t"/>
              <a:pathLst>
                <a:path extrusionOk="0" h="1726" w="1721">
                  <a:moveTo>
                    <a:pt x="860" y="0"/>
                  </a:moveTo>
                  <a:cubicBezTo>
                    <a:pt x="384" y="0"/>
                    <a:pt x="0" y="384"/>
                    <a:pt x="0" y="860"/>
                  </a:cubicBezTo>
                  <a:cubicBezTo>
                    <a:pt x="0" y="1337"/>
                    <a:pt x="384" y="1725"/>
                    <a:pt x="860" y="1725"/>
                  </a:cubicBezTo>
                  <a:cubicBezTo>
                    <a:pt x="1333" y="1725"/>
                    <a:pt x="1721" y="1337"/>
                    <a:pt x="1721" y="860"/>
                  </a:cubicBezTo>
                  <a:cubicBezTo>
                    <a:pt x="1721" y="384"/>
                    <a:pt x="1333" y="0"/>
                    <a:pt x="8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4" name="Google Shape;1124;p73"/>
            <p:cNvSpPr/>
            <p:nvPr/>
          </p:nvSpPr>
          <p:spPr>
            <a:xfrm>
              <a:off x="8058686" y="3322064"/>
              <a:ext cx="21898" cy="38290"/>
            </a:xfrm>
            <a:custGeom>
              <a:rect b="b" l="l" r="r" t="t"/>
              <a:pathLst>
                <a:path extrusionOk="0" h="1488" w="851">
                  <a:moveTo>
                    <a:pt x="0" y="1"/>
                  </a:moveTo>
                  <a:lnTo>
                    <a:pt x="0" y="1487"/>
                  </a:lnTo>
                  <a:cubicBezTo>
                    <a:pt x="136" y="1450"/>
                    <a:pt x="276" y="1431"/>
                    <a:pt x="425" y="1431"/>
                  </a:cubicBezTo>
                  <a:cubicBezTo>
                    <a:pt x="570" y="1431"/>
                    <a:pt x="715" y="1450"/>
                    <a:pt x="851" y="1487"/>
                  </a:cubicBezTo>
                  <a:lnTo>
                    <a:pt x="851" y="1"/>
                  </a:lnTo>
                  <a:cubicBezTo>
                    <a:pt x="851" y="1"/>
                    <a:pt x="598" y="113"/>
                    <a:pt x="594" y="113"/>
                  </a:cubicBezTo>
                  <a:cubicBezTo>
                    <a:pt x="556" y="138"/>
                    <a:pt x="509" y="148"/>
                    <a:pt x="458" y="148"/>
                  </a:cubicBezTo>
                  <a:cubicBezTo>
                    <a:pt x="308" y="148"/>
                    <a:pt x="119" y="6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5" name="Google Shape;1125;p73"/>
            <p:cNvSpPr/>
            <p:nvPr/>
          </p:nvSpPr>
          <p:spPr>
            <a:xfrm>
              <a:off x="8112801" y="3298133"/>
              <a:ext cx="43565" cy="37801"/>
            </a:xfrm>
            <a:custGeom>
              <a:rect b="b" l="l" r="r" t="t"/>
              <a:pathLst>
                <a:path extrusionOk="0" h="1469" w="1693">
                  <a:moveTo>
                    <a:pt x="837" y="1"/>
                  </a:moveTo>
                  <a:lnTo>
                    <a:pt x="0" y="375"/>
                  </a:lnTo>
                  <a:lnTo>
                    <a:pt x="1094" y="1468"/>
                  </a:lnTo>
                  <a:cubicBezTo>
                    <a:pt x="1239" y="1221"/>
                    <a:pt x="1445" y="1010"/>
                    <a:pt x="1692" y="865"/>
                  </a:cubicBezTo>
                  <a:lnTo>
                    <a:pt x="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6" name="Google Shape;1126;p73"/>
            <p:cNvSpPr/>
            <p:nvPr/>
          </p:nvSpPr>
          <p:spPr>
            <a:xfrm>
              <a:off x="7893303" y="3226700"/>
              <a:ext cx="44157" cy="44389"/>
            </a:xfrm>
            <a:custGeom>
              <a:rect b="b" l="l" r="r" t="t"/>
              <a:pathLst>
                <a:path extrusionOk="0" h="1725" w="1716">
                  <a:moveTo>
                    <a:pt x="856" y="0"/>
                  </a:moveTo>
                  <a:cubicBezTo>
                    <a:pt x="384" y="0"/>
                    <a:pt x="0" y="384"/>
                    <a:pt x="0" y="860"/>
                  </a:cubicBezTo>
                  <a:cubicBezTo>
                    <a:pt x="0" y="1337"/>
                    <a:pt x="384" y="1725"/>
                    <a:pt x="856" y="1725"/>
                  </a:cubicBezTo>
                  <a:cubicBezTo>
                    <a:pt x="1332" y="1725"/>
                    <a:pt x="1716" y="1337"/>
                    <a:pt x="1716" y="860"/>
                  </a:cubicBezTo>
                  <a:cubicBezTo>
                    <a:pt x="1716" y="384"/>
                    <a:pt x="1332" y="0"/>
                    <a:pt x="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7" name="Google Shape;1127;p73"/>
            <p:cNvSpPr/>
            <p:nvPr/>
          </p:nvSpPr>
          <p:spPr>
            <a:xfrm>
              <a:off x="8047492" y="3073334"/>
              <a:ext cx="44286" cy="44414"/>
            </a:xfrm>
            <a:custGeom>
              <a:rect b="b" l="l" r="r" t="t"/>
              <a:pathLst>
                <a:path extrusionOk="0" h="1726" w="1721">
                  <a:moveTo>
                    <a:pt x="860" y="1"/>
                  </a:moveTo>
                  <a:cubicBezTo>
                    <a:pt x="384" y="1"/>
                    <a:pt x="0" y="389"/>
                    <a:pt x="0" y="866"/>
                  </a:cubicBezTo>
                  <a:cubicBezTo>
                    <a:pt x="0" y="1338"/>
                    <a:pt x="384" y="1726"/>
                    <a:pt x="860" y="1726"/>
                  </a:cubicBezTo>
                  <a:cubicBezTo>
                    <a:pt x="1333" y="1726"/>
                    <a:pt x="1721" y="1342"/>
                    <a:pt x="1721" y="866"/>
                  </a:cubicBezTo>
                  <a:cubicBezTo>
                    <a:pt x="1721" y="389"/>
                    <a:pt x="1333"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8" name="Google Shape;1128;p73"/>
            <p:cNvSpPr/>
            <p:nvPr/>
          </p:nvSpPr>
          <p:spPr>
            <a:xfrm>
              <a:off x="8058686" y="3138283"/>
              <a:ext cx="21898" cy="38753"/>
            </a:xfrm>
            <a:custGeom>
              <a:rect b="b" l="l" r="r" t="t"/>
              <a:pathLst>
                <a:path extrusionOk="0" h="1506" w="851">
                  <a:moveTo>
                    <a:pt x="0" y="1"/>
                  </a:moveTo>
                  <a:lnTo>
                    <a:pt x="0" y="1501"/>
                  </a:lnTo>
                  <a:lnTo>
                    <a:pt x="253" y="1389"/>
                  </a:lnTo>
                  <a:cubicBezTo>
                    <a:pt x="307" y="1366"/>
                    <a:pt x="365" y="1355"/>
                    <a:pt x="423" y="1355"/>
                  </a:cubicBezTo>
                  <a:cubicBezTo>
                    <a:pt x="483" y="1355"/>
                    <a:pt x="543" y="1367"/>
                    <a:pt x="598" y="1394"/>
                  </a:cubicBezTo>
                  <a:lnTo>
                    <a:pt x="851" y="1506"/>
                  </a:lnTo>
                  <a:lnTo>
                    <a:pt x="851" y="1"/>
                  </a:lnTo>
                  <a:cubicBezTo>
                    <a:pt x="715" y="38"/>
                    <a:pt x="570" y="57"/>
                    <a:pt x="425" y="57"/>
                  </a:cubicBezTo>
                  <a:cubicBezTo>
                    <a:pt x="276" y="57"/>
                    <a:pt x="136" y="38"/>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9" name="Google Shape;1129;p73"/>
            <p:cNvSpPr/>
            <p:nvPr/>
          </p:nvSpPr>
          <p:spPr>
            <a:xfrm>
              <a:off x="8110279" y="3159589"/>
              <a:ext cx="47039" cy="40554"/>
            </a:xfrm>
            <a:custGeom>
              <a:rect b="b" l="l" r="r" t="t"/>
              <a:pathLst>
                <a:path extrusionOk="0" h="1576" w="1828">
                  <a:moveTo>
                    <a:pt x="1197" y="0"/>
                  </a:moveTo>
                  <a:lnTo>
                    <a:pt x="0" y="1201"/>
                  </a:lnTo>
                  <a:lnTo>
                    <a:pt x="828" y="1575"/>
                  </a:lnTo>
                  <a:lnTo>
                    <a:pt x="832" y="1575"/>
                  </a:lnTo>
                  <a:lnTo>
                    <a:pt x="1828" y="575"/>
                  </a:lnTo>
                  <a:cubicBezTo>
                    <a:pt x="1575" y="440"/>
                    <a:pt x="1356" y="239"/>
                    <a:pt x="1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0" name="Google Shape;1130;p73"/>
            <p:cNvSpPr/>
            <p:nvPr/>
          </p:nvSpPr>
          <p:spPr>
            <a:xfrm>
              <a:off x="7982775" y="3162703"/>
              <a:ext cx="43694" cy="37672"/>
            </a:xfrm>
            <a:custGeom>
              <a:rect b="b" l="l" r="r" t="t"/>
              <a:pathLst>
                <a:path extrusionOk="0" h="1464" w="1698">
                  <a:moveTo>
                    <a:pt x="604" y="1"/>
                  </a:moveTo>
                  <a:cubicBezTo>
                    <a:pt x="459" y="248"/>
                    <a:pt x="249" y="459"/>
                    <a:pt x="1" y="604"/>
                  </a:cubicBezTo>
                  <a:lnTo>
                    <a:pt x="861" y="1464"/>
                  </a:lnTo>
                  <a:lnTo>
                    <a:pt x="1697" y="1099"/>
                  </a:lnTo>
                  <a:lnTo>
                    <a:pt x="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31" name="Google Shape;1131;p73"/>
          <p:cNvGrpSpPr/>
          <p:nvPr/>
        </p:nvGrpSpPr>
        <p:grpSpPr>
          <a:xfrm>
            <a:off x="7893174" y="2024004"/>
            <a:ext cx="352793" cy="301096"/>
            <a:chOff x="7893174" y="2481204"/>
            <a:chExt cx="352793" cy="301096"/>
          </a:xfrm>
        </p:grpSpPr>
        <p:sp>
          <p:nvSpPr>
            <p:cNvPr id="1132" name="Google Shape;1132;p73"/>
            <p:cNvSpPr/>
            <p:nvPr/>
          </p:nvSpPr>
          <p:spPr>
            <a:xfrm>
              <a:off x="7987226" y="2526699"/>
              <a:ext cx="70636" cy="109466"/>
            </a:xfrm>
            <a:custGeom>
              <a:rect b="b" l="l" r="r" t="t"/>
              <a:pathLst>
                <a:path extrusionOk="0" h="4254" w="2745">
                  <a:moveTo>
                    <a:pt x="1" y="0"/>
                  </a:moveTo>
                  <a:lnTo>
                    <a:pt x="1" y="3034"/>
                  </a:lnTo>
                  <a:lnTo>
                    <a:pt x="2744" y="4254"/>
                  </a:lnTo>
                  <a:lnTo>
                    <a:pt x="2744" y="13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3" name="Google Shape;1133;p73"/>
            <p:cNvSpPr/>
            <p:nvPr/>
          </p:nvSpPr>
          <p:spPr>
            <a:xfrm>
              <a:off x="7893174" y="2672833"/>
              <a:ext cx="70636" cy="109466"/>
            </a:xfrm>
            <a:custGeom>
              <a:rect b="b" l="l" r="r" t="t"/>
              <a:pathLst>
                <a:path extrusionOk="0" h="4254" w="2745">
                  <a:moveTo>
                    <a:pt x="1" y="0"/>
                  </a:moveTo>
                  <a:lnTo>
                    <a:pt x="1" y="2837"/>
                  </a:lnTo>
                  <a:cubicBezTo>
                    <a:pt x="1" y="2959"/>
                    <a:pt x="75" y="3066"/>
                    <a:pt x="183" y="3113"/>
                  </a:cubicBezTo>
                  <a:lnTo>
                    <a:pt x="2744" y="4254"/>
                  </a:lnTo>
                  <a:lnTo>
                    <a:pt x="2744" y="134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4" name="Google Shape;1134;p73"/>
            <p:cNvSpPr/>
            <p:nvPr/>
          </p:nvSpPr>
          <p:spPr>
            <a:xfrm>
              <a:off x="7987226" y="2672833"/>
              <a:ext cx="70636" cy="109466"/>
            </a:xfrm>
            <a:custGeom>
              <a:rect b="b" l="l" r="r" t="t"/>
              <a:pathLst>
                <a:path extrusionOk="0" h="4254" w="2745">
                  <a:moveTo>
                    <a:pt x="2744" y="0"/>
                  </a:moveTo>
                  <a:lnTo>
                    <a:pt x="1" y="1346"/>
                  </a:lnTo>
                  <a:lnTo>
                    <a:pt x="1" y="4254"/>
                  </a:lnTo>
                  <a:lnTo>
                    <a:pt x="2744" y="3034"/>
                  </a:lnTo>
                  <a:lnTo>
                    <a:pt x="2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5" name="Google Shape;1135;p73"/>
            <p:cNvSpPr/>
            <p:nvPr/>
          </p:nvSpPr>
          <p:spPr>
            <a:xfrm>
              <a:off x="7909180" y="2625074"/>
              <a:ext cx="132677" cy="62093"/>
            </a:xfrm>
            <a:custGeom>
              <a:rect b="b" l="l" r="r" t="t"/>
              <a:pathLst>
                <a:path extrusionOk="0" h="2413" w="5156">
                  <a:moveTo>
                    <a:pt x="2580" y="1"/>
                  </a:moveTo>
                  <a:lnTo>
                    <a:pt x="0" y="1150"/>
                  </a:lnTo>
                  <a:lnTo>
                    <a:pt x="2576" y="2412"/>
                  </a:lnTo>
                  <a:lnTo>
                    <a:pt x="5156" y="1150"/>
                  </a:lnTo>
                  <a:lnTo>
                    <a:pt x="2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6" name="Google Shape;1136;p73"/>
            <p:cNvSpPr/>
            <p:nvPr/>
          </p:nvSpPr>
          <p:spPr>
            <a:xfrm>
              <a:off x="8175228" y="2674146"/>
              <a:ext cx="70739" cy="108154"/>
            </a:xfrm>
            <a:custGeom>
              <a:rect b="b" l="l" r="r" t="t"/>
              <a:pathLst>
                <a:path extrusionOk="0" h="4203" w="2749">
                  <a:moveTo>
                    <a:pt x="2749" y="1"/>
                  </a:moveTo>
                  <a:lnTo>
                    <a:pt x="0" y="1300"/>
                  </a:lnTo>
                  <a:lnTo>
                    <a:pt x="0" y="4203"/>
                  </a:lnTo>
                  <a:lnTo>
                    <a:pt x="2538" y="3076"/>
                  </a:lnTo>
                  <a:cubicBezTo>
                    <a:pt x="2665" y="3020"/>
                    <a:pt x="2749" y="2894"/>
                    <a:pt x="2749" y="2754"/>
                  </a:cubicBezTo>
                  <a:lnTo>
                    <a:pt x="27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7" name="Google Shape;1137;p73"/>
            <p:cNvSpPr/>
            <p:nvPr/>
          </p:nvSpPr>
          <p:spPr>
            <a:xfrm>
              <a:off x="8003464" y="2481204"/>
              <a:ext cx="132342" cy="59828"/>
            </a:xfrm>
            <a:custGeom>
              <a:rect b="b" l="l" r="r" t="t"/>
              <a:pathLst>
                <a:path extrusionOk="0" h="2325" w="5143">
                  <a:moveTo>
                    <a:pt x="2562" y="1"/>
                  </a:moveTo>
                  <a:cubicBezTo>
                    <a:pt x="2476" y="1"/>
                    <a:pt x="2390" y="18"/>
                    <a:pt x="2310" y="53"/>
                  </a:cubicBezTo>
                  <a:lnTo>
                    <a:pt x="1" y="1062"/>
                  </a:lnTo>
                  <a:lnTo>
                    <a:pt x="2571" y="2324"/>
                  </a:lnTo>
                  <a:lnTo>
                    <a:pt x="5142" y="1109"/>
                  </a:lnTo>
                  <a:lnTo>
                    <a:pt x="2819" y="58"/>
                  </a:lnTo>
                  <a:cubicBezTo>
                    <a:pt x="2738" y="20"/>
                    <a:pt x="2650" y="1"/>
                    <a:pt x="2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8" name="Google Shape;1138;p73"/>
            <p:cNvSpPr/>
            <p:nvPr/>
          </p:nvSpPr>
          <p:spPr>
            <a:xfrm>
              <a:off x="8097156" y="2625203"/>
              <a:ext cx="132805" cy="61964"/>
            </a:xfrm>
            <a:custGeom>
              <a:rect b="b" l="l" r="r" t="t"/>
              <a:pathLst>
                <a:path extrusionOk="0" h="2408" w="5161">
                  <a:moveTo>
                    <a:pt x="2581" y="0"/>
                  </a:moveTo>
                  <a:lnTo>
                    <a:pt x="1" y="1145"/>
                  </a:lnTo>
                  <a:lnTo>
                    <a:pt x="2581" y="2407"/>
                  </a:lnTo>
                  <a:lnTo>
                    <a:pt x="5161" y="1188"/>
                  </a:lnTo>
                  <a:lnTo>
                    <a:pt x="25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9" name="Google Shape;1139;p73"/>
            <p:cNvSpPr/>
            <p:nvPr/>
          </p:nvSpPr>
          <p:spPr>
            <a:xfrm>
              <a:off x="8081279" y="2672833"/>
              <a:ext cx="70507" cy="109466"/>
            </a:xfrm>
            <a:custGeom>
              <a:rect b="b" l="l" r="r" t="t"/>
              <a:pathLst>
                <a:path extrusionOk="0" h="4254" w="2740">
                  <a:moveTo>
                    <a:pt x="1" y="0"/>
                  </a:moveTo>
                  <a:lnTo>
                    <a:pt x="1" y="3034"/>
                  </a:lnTo>
                  <a:lnTo>
                    <a:pt x="2740" y="4254"/>
                  </a:lnTo>
                  <a:lnTo>
                    <a:pt x="2740" y="134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0" name="Google Shape;1140;p73"/>
            <p:cNvSpPr/>
            <p:nvPr/>
          </p:nvSpPr>
          <p:spPr>
            <a:xfrm>
              <a:off x="8081279" y="2527882"/>
              <a:ext cx="70764" cy="108282"/>
            </a:xfrm>
            <a:custGeom>
              <a:rect b="b" l="l" r="r" t="t"/>
              <a:pathLst>
                <a:path extrusionOk="0" h="4208" w="2750">
                  <a:moveTo>
                    <a:pt x="2749" y="1"/>
                  </a:moveTo>
                  <a:lnTo>
                    <a:pt x="1" y="1300"/>
                  </a:lnTo>
                  <a:lnTo>
                    <a:pt x="1" y="4208"/>
                  </a:lnTo>
                  <a:lnTo>
                    <a:pt x="1216" y="3665"/>
                  </a:lnTo>
                  <a:lnTo>
                    <a:pt x="2745" y="2988"/>
                  </a:lnTo>
                  <a:lnTo>
                    <a:pt x="2749" y="2988"/>
                  </a:lnTo>
                  <a:lnTo>
                    <a:pt x="27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41" name="Google Shape;1141;p73"/>
          <p:cNvGrpSpPr/>
          <p:nvPr/>
        </p:nvGrpSpPr>
        <p:grpSpPr>
          <a:xfrm>
            <a:off x="7893303" y="1403542"/>
            <a:ext cx="352664" cy="352664"/>
            <a:chOff x="7893303" y="1860742"/>
            <a:chExt cx="352664" cy="352664"/>
          </a:xfrm>
        </p:grpSpPr>
        <p:sp>
          <p:nvSpPr>
            <p:cNvPr id="1142" name="Google Shape;1142;p73"/>
            <p:cNvSpPr/>
            <p:nvPr/>
          </p:nvSpPr>
          <p:spPr>
            <a:xfrm>
              <a:off x="7893303" y="1954536"/>
              <a:ext cx="67007" cy="70404"/>
            </a:xfrm>
            <a:custGeom>
              <a:rect b="b" l="l" r="r" t="t"/>
              <a:pathLst>
                <a:path extrusionOk="0" h="2736" w="2604">
                  <a:moveTo>
                    <a:pt x="2604" y="1"/>
                  </a:moveTo>
                  <a:lnTo>
                    <a:pt x="2604" y="1"/>
                  </a:lnTo>
                  <a:cubicBezTo>
                    <a:pt x="1459" y="178"/>
                    <a:pt x="594" y="375"/>
                    <a:pt x="173" y="478"/>
                  </a:cubicBezTo>
                  <a:cubicBezTo>
                    <a:pt x="84" y="1155"/>
                    <a:pt x="19" y="1912"/>
                    <a:pt x="0" y="2735"/>
                  </a:cubicBezTo>
                  <a:lnTo>
                    <a:pt x="2421" y="2735"/>
                  </a:lnTo>
                  <a:cubicBezTo>
                    <a:pt x="2440" y="1758"/>
                    <a:pt x="2510" y="833"/>
                    <a:pt x="2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3" name="Google Shape;1143;p73"/>
            <p:cNvSpPr/>
            <p:nvPr/>
          </p:nvSpPr>
          <p:spPr>
            <a:xfrm>
              <a:off x="7901846" y="1868307"/>
              <a:ext cx="73029" cy="73518"/>
            </a:xfrm>
            <a:custGeom>
              <a:rect b="b" l="l" r="r" t="t"/>
              <a:pathLst>
                <a:path extrusionOk="0" h="2857" w="2838">
                  <a:moveTo>
                    <a:pt x="2837" y="0"/>
                  </a:moveTo>
                  <a:lnTo>
                    <a:pt x="2837" y="0"/>
                  </a:lnTo>
                  <a:cubicBezTo>
                    <a:pt x="1921" y="150"/>
                    <a:pt x="1239" y="332"/>
                    <a:pt x="837" y="454"/>
                  </a:cubicBezTo>
                  <a:cubicBezTo>
                    <a:pt x="687" y="496"/>
                    <a:pt x="570" y="613"/>
                    <a:pt x="519" y="762"/>
                  </a:cubicBezTo>
                  <a:lnTo>
                    <a:pt x="519" y="767"/>
                  </a:lnTo>
                  <a:cubicBezTo>
                    <a:pt x="383" y="1183"/>
                    <a:pt x="173" y="1903"/>
                    <a:pt x="0" y="2856"/>
                  </a:cubicBezTo>
                  <a:cubicBezTo>
                    <a:pt x="538" y="2730"/>
                    <a:pt x="1365" y="2562"/>
                    <a:pt x="2389" y="2412"/>
                  </a:cubicBezTo>
                  <a:cubicBezTo>
                    <a:pt x="2538" y="1375"/>
                    <a:pt x="2711" y="538"/>
                    <a:pt x="2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4" name="Google Shape;1144;p73"/>
            <p:cNvSpPr/>
            <p:nvPr/>
          </p:nvSpPr>
          <p:spPr>
            <a:xfrm>
              <a:off x="7900508" y="2132322"/>
              <a:ext cx="74238" cy="73260"/>
            </a:xfrm>
            <a:custGeom>
              <a:rect b="b" l="l" r="r" t="t"/>
              <a:pathLst>
                <a:path extrusionOk="0" h="2847" w="2885">
                  <a:moveTo>
                    <a:pt x="1" y="0"/>
                  </a:moveTo>
                  <a:lnTo>
                    <a:pt x="1" y="0"/>
                  </a:lnTo>
                  <a:cubicBezTo>
                    <a:pt x="146" y="911"/>
                    <a:pt x="314" y="1608"/>
                    <a:pt x="431" y="2033"/>
                  </a:cubicBezTo>
                  <a:cubicBezTo>
                    <a:pt x="473" y="2197"/>
                    <a:pt x="599" y="2323"/>
                    <a:pt x="763" y="2370"/>
                  </a:cubicBezTo>
                  <a:cubicBezTo>
                    <a:pt x="1202" y="2496"/>
                    <a:pt x="1940" y="2683"/>
                    <a:pt x="2885" y="2847"/>
                  </a:cubicBezTo>
                  <a:cubicBezTo>
                    <a:pt x="2763" y="2304"/>
                    <a:pt x="2590" y="1477"/>
                    <a:pt x="2441" y="444"/>
                  </a:cubicBezTo>
                  <a:cubicBezTo>
                    <a:pt x="1394" y="294"/>
                    <a:pt x="543" y="12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5" name="Google Shape;1145;p73"/>
            <p:cNvSpPr/>
            <p:nvPr/>
          </p:nvSpPr>
          <p:spPr>
            <a:xfrm>
              <a:off x="7893303" y="2048357"/>
              <a:ext cx="67007" cy="71228"/>
            </a:xfrm>
            <a:custGeom>
              <a:rect b="b" l="l" r="r" t="t"/>
              <a:pathLst>
                <a:path extrusionOk="0" h="2768" w="2604">
                  <a:moveTo>
                    <a:pt x="0" y="1"/>
                  </a:moveTo>
                  <a:cubicBezTo>
                    <a:pt x="14" y="837"/>
                    <a:pt x="70" y="1608"/>
                    <a:pt x="150" y="2295"/>
                  </a:cubicBezTo>
                  <a:cubicBezTo>
                    <a:pt x="580" y="2398"/>
                    <a:pt x="1454" y="2595"/>
                    <a:pt x="2604" y="2768"/>
                  </a:cubicBezTo>
                  <a:cubicBezTo>
                    <a:pt x="2510" y="1926"/>
                    <a:pt x="2440" y="991"/>
                    <a:pt x="2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6" name="Google Shape;1146;p73"/>
            <p:cNvSpPr/>
            <p:nvPr/>
          </p:nvSpPr>
          <p:spPr>
            <a:xfrm>
              <a:off x="8179911" y="1954536"/>
              <a:ext cx="66055" cy="70404"/>
            </a:xfrm>
            <a:custGeom>
              <a:rect b="b" l="l" r="r" t="t"/>
              <a:pathLst>
                <a:path extrusionOk="0" h="2736" w="2567">
                  <a:moveTo>
                    <a:pt x="1" y="1"/>
                  </a:moveTo>
                  <a:lnTo>
                    <a:pt x="1" y="1"/>
                  </a:lnTo>
                  <a:cubicBezTo>
                    <a:pt x="89" y="833"/>
                    <a:pt x="160" y="1758"/>
                    <a:pt x="178" y="2735"/>
                  </a:cubicBezTo>
                  <a:lnTo>
                    <a:pt x="2567" y="2735"/>
                  </a:lnTo>
                  <a:cubicBezTo>
                    <a:pt x="2553" y="1917"/>
                    <a:pt x="2497" y="1155"/>
                    <a:pt x="2422" y="478"/>
                  </a:cubicBezTo>
                  <a:cubicBezTo>
                    <a:pt x="1996" y="370"/>
                    <a:pt x="1136" y="17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7" name="Google Shape;1147;p73"/>
            <p:cNvSpPr/>
            <p:nvPr/>
          </p:nvSpPr>
          <p:spPr>
            <a:xfrm>
              <a:off x="8165372" y="2132683"/>
              <a:ext cx="72411" cy="72540"/>
            </a:xfrm>
            <a:custGeom>
              <a:rect b="b" l="l" r="r" t="t"/>
              <a:pathLst>
                <a:path extrusionOk="0" h="2819" w="2814">
                  <a:moveTo>
                    <a:pt x="2814" y="0"/>
                  </a:moveTo>
                  <a:lnTo>
                    <a:pt x="2814" y="0"/>
                  </a:lnTo>
                  <a:cubicBezTo>
                    <a:pt x="2281" y="122"/>
                    <a:pt x="1458" y="290"/>
                    <a:pt x="439" y="435"/>
                  </a:cubicBezTo>
                  <a:cubicBezTo>
                    <a:pt x="295" y="1458"/>
                    <a:pt x="126" y="2281"/>
                    <a:pt x="0" y="2819"/>
                  </a:cubicBezTo>
                  <a:cubicBezTo>
                    <a:pt x="907" y="2664"/>
                    <a:pt x="1608" y="2482"/>
                    <a:pt x="2038" y="2360"/>
                  </a:cubicBezTo>
                  <a:cubicBezTo>
                    <a:pt x="2197" y="2314"/>
                    <a:pt x="2323" y="2188"/>
                    <a:pt x="2365" y="2029"/>
                  </a:cubicBezTo>
                  <a:cubicBezTo>
                    <a:pt x="2487" y="1599"/>
                    <a:pt x="2660" y="897"/>
                    <a:pt x="2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8" name="Google Shape;1148;p73"/>
            <p:cNvSpPr/>
            <p:nvPr/>
          </p:nvSpPr>
          <p:spPr>
            <a:xfrm>
              <a:off x="8179783" y="2048357"/>
              <a:ext cx="66184" cy="71356"/>
            </a:xfrm>
            <a:custGeom>
              <a:rect b="b" l="l" r="r" t="t"/>
              <a:pathLst>
                <a:path extrusionOk="0" h="2773" w="2572">
                  <a:moveTo>
                    <a:pt x="183" y="1"/>
                  </a:moveTo>
                  <a:cubicBezTo>
                    <a:pt x="165" y="996"/>
                    <a:pt x="94" y="1931"/>
                    <a:pt x="1" y="2772"/>
                  </a:cubicBezTo>
                  <a:cubicBezTo>
                    <a:pt x="1127" y="2599"/>
                    <a:pt x="1978" y="2408"/>
                    <a:pt x="2399" y="2305"/>
                  </a:cubicBezTo>
                  <a:cubicBezTo>
                    <a:pt x="2488" y="1608"/>
                    <a:pt x="2553" y="833"/>
                    <a:pt x="2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9" name="Google Shape;1149;p73"/>
            <p:cNvSpPr/>
            <p:nvPr/>
          </p:nvSpPr>
          <p:spPr>
            <a:xfrm>
              <a:off x="8165475" y="1869027"/>
              <a:ext cx="73518" cy="72900"/>
            </a:xfrm>
            <a:custGeom>
              <a:rect b="b" l="l" r="r" t="t"/>
              <a:pathLst>
                <a:path extrusionOk="0" h="2833" w="2857">
                  <a:moveTo>
                    <a:pt x="1" y="1"/>
                  </a:moveTo>
                  <a:cubicBezTo>
                    <a:pt x="127" y="543"/>
                    <a:pt x="295" y="1365"/>
                    <a:pt x="440" y="2384"/>
                  </a:cubicBezTo>
                  <a:cubicBezTo>
                    <a:pt x="1482" y="2534"/>
                    <a:pt x="2319" y="2707"/>
                    <a:pt x="2857" y="2833"/>
                  </a:cubicBezTo>
                  <a:cubicBezTo>
                    <a:pt x="2730" y="1959"/>
                    <a:pt x="2581" y="1281"/>
                    <a:pt x="2478" y="861"/>
                  </a:cubicBezTo>
                  <a:cubicBezTo>
                    <a:pt x="2436" y="697"/>
                    <a:pt x="2314" y="566"/>
                    <a:pt x="2155" y="515"/>
                  </a:cubicBezTo>
                  <a:cubicBezTo>
                    <a:pt x="1711" y="379"/>
                    <a:pt x="973" y="17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0" name="Google Shape;1150;p73"/>
            <p:cNvSpPr/>
            <p:nvPr/>
          </p:nvSpPr>
          <p:spPr>
            <a:xfrm>
              <a:off x="8081279" y="2048357"/>
              <a:ext cx="79771" cy="79771"/>
            </a:xfrm>
            <a:custGeom>
              <a:rect b="b" l="l" r="r" t="t"/>
              <a:pathLst>
                <a:path extrusionOk="0" h="3100" w="3100">
                  <a:moveTo>
                    <a:pt x="1174" y="1"/>
                  </a:moveTo>
                  <a:cubicBezTo>
                    <a:pt x="1020" y="571"/>
                    <a:pt x="571" y="1024"/>
                    <a:pt x="1" y="1188"/>
                  </a:cubicBezTo>
                  <a:lnTo>
                    <a:pt x="1" y="3099"/>
                  </a:lnTo>
                  <a:cubicBezTo>
                    <a:pt x="1043" y="3081"/>
                    <a:pt x="2025" y="3001"/>
                    <a:pt x="2894" y="2898"/>
                  </a:cubicBezTo>
                  <a:cubicBezTo>
                    <a:pt x="3002" y="2024"/>
                    <a:pt x="3081" y="1043"/>
                    <a:pt x="3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1" name="Google Shape;1151;p73"/>
            <p:cNvSpPr/>
            <p:nvPr/>
          </p:nvSpPr>
          <p:spPr>
            <a:xfrm>
              <a:off x="8081279" y="1946122"/>
              <a:ext cx="79771" cy="78819"/>
            </a:xfrm>
            <a:custGeom>
              <a:rect b="b" l="l" r="r" t="t"/>
              <a:pathLst>
                <a:path extrusionOk="0" h="3063" w="3100">
                  <a:moveTo>
                    <a:pt x="1" y="1"/>
                  </a:moveTo>
                  <a:lnTo>
                    <a:pt x="1" y="1912"/>
                  </a:lnTo>
                  <a:cubicBezTo>
                    <a:pt x="562" y="2071"/>
                    <a:pt x="1001" y="2506"/>
                    <a:pt x="1165" y="3062"/>
                  </a:cubicBezTo>
                  <a:lnTo>
                    <a:pt x="3100" y="3062"/>
                  </a:lnTo>
                  <a:cubicBezTo>
                    <a:pt x="3081" y="2034"/>
                    <a:pt x="3002" y="1066"/>
                    <a:pt x="2899" y="202"/>
                  </a:cubicBezTo>
                  <a:cubicBezTo>
                    <a:pt x="2025" y="99"/>
                    <a:pt x="1043" y="1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2" name="Google Shape;1152;p73"/>
            <p:cNvSpPr/>
            <p:nvPr/>
          </p:nvSpPr>
          <p:spPr>
            <a:xfrm>
              <a:off x="8049525" y="2017092"/>
              <a:ext cx="40091" cy="40066"/>
            </a:xfrm>
            <a:custGeom>
              <a:rect b="b" l="l" r="r" t="t"/>
              <a:pathLst>
                <a:path extrusionOk="0" h="1557" w="1558">
                  <a:moveTo>
                    <a:pt x="777" y="0"/>
                  </a:moveTo>
                  <a:cubicBezTo>
                    <a:pt x="347" y="0"/>
                    <a:pt x="1" y="351"/>
                    <a:pt x="1" y="776"/>
                  </a:cubicBezTo>
                  <a:cubicBezTo>
                    <a:pt x="1" y="1206"/>
                    <a:pt x="347" y="1557"/>
                    <a:pt x="777" y="1557"/>
                  </a:cubicBezTo>
                  <a:cubicBezTo>
                    <a:pt x="1207" y="1557"/>
                    <a:pt x="1557" y="1206"/>
                    <a:pt x="1557" y="776"/>
                  </a:cubicBezTo>
                  <a:cubicBezTo>
                    <a:pt x="1557" y="351"/>
                    <a:pt x="1207"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3" name="Google Shape;1153;p73"/>
            <p:cNvSpPr/>
            <p:nvPr/>
          </p:nvSpPr>
          <p:spPr>
            <a:xfrm>
              <a:off x="8081279" y="1860742"/>
              <a:ext cx="71356" cy="66647"/>
            </a:xfrm>
            <a:custGeom>
              <a:rect b="b" l="l" r="r" t="t"/>
              <a:pathLst>
                <a:path extrusionOk="0" h="2590" w="2773">
                  <a:moveTo>
                    <a:pt x="1" y="0"/>
                  </a:moveTo>
                  <a:lnTo>
                    <a:pt x="1" y="2407"/>
                  </a:lnTo>
                  <a:cubicBezTo>
                    <a:pt x="992" y="2426"/>
                    <a:pt x="1931" y="2491"/>
                    <a:pt x="2773" y="2589"/>
                  </a:cubicBezTo>
                  <a:cubicBezTo>
                    <a:pt x="2600" y="1458"/>
                    <a:pt x="2408" y="603"/>
                    <a:pt x="2301" y="173"/>
                  </a:cubicBezTo>
                  <a:cubicBezTo>
                    <a:pt x="1609" y="84"/>
                    <a:pt x="838" y="1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4" name="Google Shape;1154;p73"/>
            <p:cNvSpPr/>
            <p:nvPr/>
          </p:nvSpPr>
          <p:spPr>
            <a:xfrm>
              <a:off x="7987587" y="2146861"/>
              <a:ext cx="70275" cy="66544"/>
            </a:xfrm>
            <a:custGeom>
              <a:rect b="b" l="l" r="r" t="t"/>
              <a:pathLst>
                <a:path extrusionOk="0" h="2586" w="2731">
                  <a:moveTo>
                    <a:pt x="1" y="1"/>
                  </a:moveTo>
                  <a:lnTo>
                    <a:pt x="1" y="1"/>
                  </a:lnTo>
                  <a:cubicBezTo>
                    <a:pt x="174" y="1141"/>
                    <a:pt x="370" y="2001"/>
                    <a:pt x="473" y="2422"/>
                  </a:cubicBezTo>
                  <a:cubicBezTo>
                    <a:pt x="1160" y="2506"/>
                    <a:pt x="1917" y="2571"/>
                    <a:pt x="2730" y="2585"/>
                  </a:cubicBezTo>
                  <a:lnTo>
                    <a:pt x="2730" y="178"/>
                  </a:lnTo>
                  <a:cubicBezTo>
                    <a:pt x="1754" y="164"/>
                    <a:pt x="833" y="9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5" name="Google Shape;1155;p73"/>
            <p:cNvSpPr/>
            <p:nvPr/>
          </p:nvSpPr>
          <p:spPr>
            <a:xfrm>
              <a:off x="8081279" y="2146990"/>
              <a:ext cx="71228" cy="66416"/>
            </a:xfrm>
            <a:custGeom>
              <a:rect b="b" l="l" r="r" t="t"/>
              <a:pathLst>
                <a:path extrusionOk="0" h="2581" w="2768">
                  <a:moveTo>
                    <a:pt x="2768" y="0"/>
                  </a:moveTo>
                  <a:lnTo>
                    <a:pt x="2768" y="0"/>
                  </a:lnTo>
                  <a:cubicBezTo>
                    <a:pt x="1931" y="94"/>
                    <a:pt x="996" y="159"/>
                    <a:pt x="1" y="178"/>
                  </a:cubicBezTo>
                  <a:lnTo>
                    <a:pt x="1" y="2580"/>
                  </a:lnTo>
                  <a:cubicBezTo>
                    <a:pt x="833" y="2566"/>
                    <a:pt x="1604" y="2496"/>
                    <a:pt x="2296" y="2412"/>
                  </a:cubicBezTo>
                  <a:cubicBezTo>
                    <a:pt x="2403" y="1987"/>
                    <a:pt x="2595" y="1127"/>
                    <a:pt x="2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6" name="Google Shape;1156;p73"/>
            <p:cNvSpPr/>
            <p:nvPr/>
          </p:nvSpPr>
          <p:spPr>
            <a:xfrm>
              <a:off x="7987587" y="1860742"/>
              <a:ext cx="70275" cy="66519"/>
            </a:xfrm>
            <a:custGeom>
              <a:rect b="b" l="l" r="r" t="t"/>
              <a:pathLst>
                <a:path extrusionOk="0" h="2585" w="2731">
                  <a:moveTo>
                    <a:pt x="2730" y="0"/>
                  </a:moveTo>
                  <a:cubicBezTo>
                    <a:pt x="1898" y="14"/>
                    <a:pt x="1141" y="75"/>
                    <a:pt x="473" y="154"/>
                  </a:cubicBezTo>
                  <a:cubicBezTo>
                    <a:pt x="370" y="580"/>
                    <a:pt x="174" y="1444"/>
                    <a:pt x="1" y="2585"/>
                  </a:cubicBezTo>
                  <a:cubicBezTo>
                    <a:pt x="828" y="2496"/>
                    <a:pt x="1754" y="2426"/>
                    <a:pt x="2730" y="2407"/>
                  </a:cubicBezTo>
                  <a:lnTo>
                    <a:pt x="2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7" name="Google Shape;1157;p73"/>
            <p:cNvSpPr/>
            <p:nvPr/>
          </p:nvSpPr>
          <p:spPr>
            <a:xfrm>
              <a:off x="7979043" y="2048357"/>
              <a:ext cx="78819" cy="79771"/>
            </a:xfrm>
            <a:custGeom>
              <a:rect b="b" l="l" r="r" t="t"/>
              <a:pathLst>
                <a:path extrusionOk="0" h="3100" w="3063">
                  <a:moveTo>
                    <a:pt x="1" y="1"/>
                  </a:moveTo>
                  <a:cubicBezTo>
                    <a:pt x="20" y="1043"/>
                    <a:pt x="99" y="2024"/>
                    <a:pt x="202" y="2894"/>
                  </a:cubicBezTo>
                  <a:cubicBezTo>
                    <a:pt x="1067" y="2997"/>
                    <a:pt x="2039" y="3076"/>
                    <a:pt x="3062" y="3099"/>
                  </a:cubicBezTo>
                  <a:lnTo>
                    <a:pt x="3062" y="1188"/>
                  </a:lnTo>
                  <a:cubicBezTo>
                    <a:pt x="2492" y="1029"/>
                    <a:pt x="2043" y="575"/>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58" name="Google Shape;1158;p73"/>
            <p:cNvSpPr/>
            <p:nvPr/>
          </p:nvSpPr>
          <p:spPr>
            <a:xfrm>
              <a:off x="7979043" y="1946122"/>
              <a:ext cx="78819" cy="78819"/>
            </a:xfrm>
            <a:custGeom>
              <a:rect b="b" l="l" r="r" t="t"/>
              <a:pathLst>
                <a:path extrusionOk="0" h="3063" w="3063">
                  <a:moveTo>
                    <a:pt x="3062" y="1"/>
                  </a:moveTo>
                  <a:cubicBezTo>
                    <a:pt x="2034" y="19"/>
                    <a:pt x="1067" y="99"/>
                    <a:pt x="202" y="202"/>
                  </a:cubicBezTo>
                  <a:cubicBezTo>
                    <a:pt x="99" y="1066"/>
                    <a:pt x="20" y="2034"/>
                    <a:pt x="1" y="3062"/>
                  </a:cubicBezTo>
                  <a:lnTo>
                    <a:pt x="1899" y="3062"/>
                  </a:lnTo>
                  <a:cubicBezTo>
                    <a:pt x="2062" y="2506"/>
                    <a:pt x="2506" y="2067"/>
                    <a:pt x="3062" y="1912"/>
                  </a:cubicBezTo>
                  <a:lnTo>
                    <a:pt x="3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59" name="Google Shape;1159;p73"/>
          <p:cNvGrpSpPr/>
          <p:nvPr/>
        </p:nvGrpSpPr>
        <p:grpSpPr>
          <a:xfrm>
            <a:off x="7112116" y="3803972"/>
            <a:ext cx="360487" cy="352793"/>
            <a:chOff x="7112116" y="4261172"/>
            <a:chExt cx="360487" cy="352793"/>
          </a:xfrm>
        </p:grpSpPr>
        <p:sp>
          <p:nvSpPr>
            <p:cNvPr id="1160" name="Google Shape;1160;p73"/>
            <p:cNvSpPr/>
            <p:nvPr/>
          </p:nvSpPr>
          <p:spPr>
            <a:xfrm>
              <a:off x="7112116" y="4484170"/>
              <a:ext cx="62787" cy="55351"/>
            </a:xfrm>
            <a:custGeom>
              <a:rect b="b" l="l" r="r" t="t"/>
              <a:pathLst>
                <a:path extrusionOk="0" h="2151" w="2440">
                  <a:moveTo>
                    <a:pt x="1220" y="1"/>
                  </a:moveTo>
                  <a:cubicBezTo>
                    <a:pt x="1033" y="1"/>
                    <a:pt x="846" y="52"/>
                    <a:pt x="673" y="155"/>
                  </a:cubicBezTo>
                  <a:cubicBezTo>
                    <a:pt x="168" y="454"/>
                    <a:pt x="0" y="1113"/>
                    <a:pt x="304" y="1627"/>
                  </a:cubicBezTo>
                  <a:cubicBezTo>
                    <a:pt x="500" y="1964"/>
                    <a:pt x="855" y="2151"/>
                    <a:pt x="1220" y="2151"/>
                  </a:cubicBezTo>
                  <a:cubicBezTo>
                    <a:pt x="1407" y="2151"/>
                    <a:pt x="1594" y="2104"/>
                    <a:pt x="1767" y="2001"/>
                  </a:cubicBezTo>
                  <a:cubicBezTo>
                    <a:pt x="2276" y="1697"/>
                    <a:pt x="2440" y="1038"/>
                    <a:pt x="2141" y="529"/>
                  </a:cubicBezTo>
                  <a:cubicBezTo>
                    <a:pt x="1940" y="188"/>
                    <a:pt x="1585" y="1"/>
                    <a:pt x="1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1" name="Google Shape;1161;p73"/>
            <p:cNvSpPr/>
            <p:nvPr/>
          </p:nvSpPr>
          <p:spPr>
            <a:xfrm>
              <a:off x="7154574" y="4392511"/>
              <a:ext cx="126655" cy="162655"/>
            </a:xfrm>
            <a:custGeom>
              <a:rect b="b" l="l" r="r" t="t"/>
              <a:pathLst>
                <a:path extrusionOk="0" h="6321" w="4922">
                  <a:moveTo>
                    <a:pt x="1122" y="1"/>
                  </a:moveTo>
                  <a:cubicBezTo>
                    <a:pt x="972" y="202"/>
                    <a:pt x="781" y="380"/>
                    <a:pt x="556" y="515"/>
                  </a:cubicBezTo>
                  <a:cubicBezTo>
                    <a:pt x="379" y="618"/>
                    <a:pt x="192" y="693"/>
                    <a:pt x="0" y="739"/>
                  </a:cubicBezTo>
                  <a:lnTo>
                    <a:pt x="0" y="2759"/>
                  </a:lnTo>
                  <a:cubicBezTo>
                    <a:pt x="178" y="2801"/>
                    <a:pt x="351" y="2866"/>
                    <a:pt x="510" y="2955"/>
                  </a:cubicBezTo>
                  <a:cubicBezTo>
                    <a:pt x="804" y="3123"/>
                    <a:pt x="1052" y="3362"/>
                    <a:pt x="1225" y="3656"/>
                  </a:cubicBezTo>
                  <a:cubicBezTo>
                    <a:pt x="1491" y="4109"/>
                    <a:pt x="1552" y="4628"/>
                    <a:pt x="1435" y="5100"/>
                  </a:cubicBezTo>
                  <a:lnTo>
                    <a:pt x="3861" y="6320"/>
                  </a:lnTo>
                  <a:cubicBezTo>
                    <a:pt x="4001" y="6147"/>
                    <a:pt x="4174" y="5993"/>
                    <a:pt x="4375" y="5876"/>
                  </a:cubicBezTo>
                  <a:cubicBezTo>
                    <a:pt x="4548" y="5773"/>
                    <a:pt x="4730" y="5699"/>
                    <a:pt x="4922" y="5652"/>
                  </a:cubicBezTo>
                  <a:lnTo>
                    <a:pt x="4922" y="3324"/>
                  </a:lnTo>
                  <a:cubicBezTo>
                    <a:pt x="4749" y="3282"/>
                    <a:pt x="4581" y="3217"/>
                    <a:pt x="4422" y="3133"/>
                  </a:cubicBezTo>
                  <a:cubicBezTo>
                    <a:pt x="4127" y="2969"/>
                    <a:pt x="3875" y="2726"/>
                    <a:pt x="3702" y="2436"/>
                  </a:cubicBezTo>
                  <a:cubicBezTo>
                    <a:pt x="3454" y="2020"/>
                    <a:pt x="3375" y="1534"/>
                    <a:pt x="3473" y="1062"/>
                  </a:cubicBezTo>
                  <a:lnTo>
                    <a:pt x="11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2" name="Google Shape;1162;p73"/>
            <p:cNvSpPr/>
            <p:nvPr/>
          </p:nvSpPr>
          <p:spPr>
            <a:xfrm>
              <a:off x="7409789" y="4473234"/>
              <a:ext cx="62813" cy="55351"/>
            </a:xfrm>
            <a:custGeom>
              <a:rect b="b" l="l" r="r" t="t"/>
              <a:pathLst>
                <a:path extrusionOk="0" h="2151" w="2441">
                  <a:moveTo>
                    <a:pt x="1220" y="0"/>
                  </a:moveTo>
                  <a:cubicBezTo>
                    <a:pt x="1033" y="0"/>
                    <a:pt x="846" y="47"/>
                    <a:pt x="674" y="150"/>
                  </a:cubicBezTo>
                  <a:cubicBezTo>
                    <a:pt x="164" y="454"/>
                    <a:pt x="0" y="1113"/>
                    <a:pt x="300" y="1622"/>
                  </a:cubicBezTo>
                  <a:cubicBezTo>
                    <a:pt x="501" y="1963"/>
                    <a:pt x="856" y="2150"/>
                    <a:pt x="1220" y="2150"/>
                  </a:cubicBezTo>
                  <a:cubicBezTo>
                    <a:pt x="1407" y="2150"/>
                    <a:pt x="1594" y="2099"/>
                    <a:pt x="1767" y="1996"/>
                  </a:cubicBezTo>
                  <a:cubicBezTo>
                    <a:pt x="2272" y="1697"/>
                    <a:pt x="2440" y="1038"/>
                    <a:pt x="2137" y="524"/>
                  </a:cubicBezTo>
                  <a:cubicBezTo>
                    <a:pt x="1940" y="187"/>
                    <a:pt x="1585" y="0"/>
                    <a:pt x="1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3" name="Google Shape;1163;p73"/>
            <p:cNvSpPr/>
            <p:nvPr/>
          </p:nvSpPr>
          <p:spPr>
            <a:xfrm>
              <a:off x="7303231" y="4386618"/>
              <a:ext cx="126913" cy="165769"/>
            </a:xfrm>
            <a:custGeom>
              <a:rect b="b" l="l" r="r" t="t"/>
              <a:pathLst>
                <a:path extrusionOk="0" h="6442" w="4932">
                  <a:moveTo>
                    <a:pt x="3964" y="1"/>
                  </a:moveTo>
                  <a:lnTo>
                    <a:pt x="1459" y="1230"/>
                  </a:lnTo>
                  <a:cubicBezTo>
                    <a:pt x="1529" y="1529"/>
                    <a:pt x="1529" y="1847"/>
                    <a:pt x="1449" y="2151"/>
                  </a:cubicBezTo>
                  <a:cubicBezTo>
                    <a:pt x="1323" y="2651"/>
                    <a:pt x="1010" y="3072"/>
                    <a:pt x="566" y="3333"/>
                  </a:cubicBezTo>
                  <a:cubicBezTo>
                    <a:pt x="388" y="3436"/>
                    <a:pt x="197" y="3511"/>
                    <a:pt x="0" y="3553"/>
                  </a:cubicBezTo>
                  <a:lnTo>
                    <a:pt x="0" y="5876"/>
                  </a:lnTo>
                  <a:cubicBezTo>
                    <a:pt x="183" y="5918"/>
                    <a:pt x="355" y="5984"/>
                    <a:pt x="519" y="6077"/>
                  </a:cubicBezTo>
                  <a:cubicBezTo>
                    <a:pt x="692" y="6175"/>
                    <a:pt x="851" y="6297"/>
                    <a:pt x="986" y="6442"/>
                  </a:cubicBezTo>
                  <a:lnTo>
                    <a:pt x="3520" y="4997"/>
                  </a:lnTo>
                  <a:cubicBezTo>
                    <a:pt x="3272" y="4170"/>
                    <a:pt x="3604" y="3245"/>
                    <a:pt x="4380" y="2782"/>
                  </a:cubicBezTo>
                  <a:lnTo>
                    <a:pt x="4375" y="2782"/>
                  </a:lnTo>
                  <a:cubicBezTo>
                    <a:pt x="4553" y="2679"/>
                    <a:pt x="4740" y="2604"/>
                    <a:pt x="4931" y="2562"/>
                  </a:cubicBezTo>
                  <a:lnTo>
                    <a:pt x="4931" y="557"/>
                  </a:lnTo>
                  <a:cubicBezTo>
                    <a:pt x="4754" y="515"/>
                    <a:pt x="4581" y="450"/>
                    <a:pt x="4422" y="361"/>
                  </a:cubicBezTo>
                  <a:cubicBezTo>
                    <a:pt x="4254" y="263"/>
                    <a:pt x="4095" y="141"/>
                    <a:pt x="3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4" name="Google Shape;1164;p73"/>
            <p:cNvSpPr/>
            <p:nvPr/>
          </p:nvSpPr>
          <p:spPr>
            <a:xfrm>
              <a:off x="7261004" y="4558614"/>
              <a:ext cx="62942" cy="55351"/>
            </a:xfrm>
            <a:custGeom>
              <a:rect b="b" l="l" r="r" t="t"/>
              <a:pathLst>
                <a:path extrusionOk="0" h="2151" w="2446">
                  <a:moveTo>
                    <a:pt x="1221" y="1"/>
                  </a:moveTo>
                  <a:cubicBezTo>
                    <a:pt x="1034" y="1"/>
                    <a:pt x="847" y="48"/>
                    <a:pt x="678" y="150"/>
                  </a:cubicBezTo>
                  <a:cubicBezTo>
                    <a:pt x="169" y="454"/>
                    <a:pt x="1" y="1113"/>
                    <a:pt x="304" y="1623"/>
                  </a:cubicBezTo>
                  <a:cubicBezTo>
                    <a:pt x="501" y="1964"/>
                    <a:pt x="861" y="2151"/>
                    <a:pt x="1225" y="2151"/>
                  </a:cubicBezTo>
                  <a:cubicBezTo>
                    <a:pt x="1408" y="2151"/>
                    <a:pt x="1599" y="2099"/>
                    <a:pt x="1767" y="2001"/>
                  </a:cubicBezTo>
                  <a:cubicBezTo>
                    <a:pt x="2277" y="1697"/>
                    <a:pt x="2445" y="1038"/>
                    <a:pt x="2141" y="529"/>
                  </a:cubicBezTo>
                  <a:cubicBezTo>
                    <a:pt x="1940" y="188"/>
                    <a:pt x="1585" y="1"/>
                    <a:pt x="1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5" name="Google Shape;1165;p73"/>
            <p:cNvSpPr/>
            <p:nvPr/>
          </p:nvSpPr>
          <p:spPr>
            <a:xfrm>
              <a:off x="7411951" y="4324937"/>
              <a:ext cx="60652" cy="55351"/>
            </a:xfrm>
            <a:custGeom>
              <a:rect b="b" l="l" r="r" t="t"/>
              <a:pathLst>
                <a:path extrusionOk="0" h="2151" w="2357">
                  <a:moveTo>
                    <a:pt x="1136" y="0"/>
                  </a:moveTo>
                  <a:cubicBezTo>
                    <a:pt x="949" y="0"/>
                    <a:pt x="762" y="47"/>
                    <a:pt x="590" y="150"/>
                  </a:cubicBezTo>
                  <a:cubicBezTo>
                    <a:pt x="192" y="388"/>
                    <a:pt x="1" y="846"/>
                    <a:pt x="85" y="1276"/>
                  </a:cubicBezTo>
                  <a:cubicBezTo>
                    <a:pt x="89" y="1275"/>
                    <a:pt x="93" y="1275"/>
                    <a:pt x="96" y="1275"/>
                  </a:cubicBezTo>
                  <a:cubicBezTo>
                    <a:pt x="122" y="1275"/>
                    <a:pt x="120" y="1305"/>
                    <a:pt x="103" y="1351"/>
                  </a:cubicBezTo>
                  <a:cubicBezTo>
                    <a:pt x="127" y="1444"/>
                    <a:pt x="164" y="1538"/>
                    <a:pt x="216" y="1622"/>
                  </a:cubicBezTo>
                  <a:cubicBezTo>
                    <a:pt x="417" y="1959"/>
                    <a:pt x="772" y="2150"/>
                    <a:pt x="1136" y="2150"/>
                  </a:cubicBezTo>
                  <a:cubicBezTo>
                    <a:pt x="1323" y="2150"/>
                    <a:pt x="1510" y="2099"/>
                    <a:pt x="1683" y="1996"/>
                  </a:cubicBezTo>
                  <a:cubicBezTo>
                    <a:pt x="2188" y="1692"/>
                    <a:pt x="2356" y="1033"/>
                    <a:pt x="2053" y="524"/>
                  </a:cubicBezTo>
                  <a:cubicBezTo>
                    <a:pt x="1856" y="187"/>
                    <a:pt x="1501" y="0"/>
                    <a:pt x="1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6" name="Google Shape;1166;p73"/>
            <p:cNvSpPr/>
            <p:nvPr/>
          </p:nvSpPr>
          <p:spPr>
            <a:xfrm>
              <a:off x="7260875" y="4402263"/>
              <a:ext cx="63173" cy="55119"/>
            </a:xfrm>
            <a:custGeom>
              <a:rect b="b" l="l" r="r" t="t"/>
              <a:pathLst>
                <a:path extrusionOk="0" h="2142" w="2455">
                  <a:moveTo>
                    <a:pt x="1226" y="1"/>
                  </a:moveTo>
                  <a:cubicBezTo>
                    <a:pt x="1039" y="1"/>
                    <a:pt x="852" y="52"/>
                    <a:pt x="679" y="150"/>
                  </a:cubicBezTo>
                  <a:cubicBezTo>
                    <a:pt x="169" y="454"/>
                    <a:pt x="1" y="1108"/>
                    <a:pt x="305" y="1618"/>
                  </a:cubicBezTo>
                  <a:cubicBezTo>
                    <a:pt x="506" y="1954"/>
                    <a:pt x="861" y="2141"/>
                    <a:pt x="1230" y="2141"/>
                  </a:cubicBezTo>
                  <a:cubicBezTo>
                    <a:pt x="1417" y="2141"/>
                    <a:pt x="1604" y="2094"/>
                    <a:pt x="1777" y="1992"/>
                  </a:cubicBezTo>
                  <a:cubicBezTo>
                    <a:pt x="2287" y="1688"/>
                    <a:pt x="2455" y="1033"/>
                    <a:pt x="2151" y="524"/>
                  </a:cubicBezTo>
                  <a:cubicBezTo>
                    <a:pt x="1950" y="187"/>
                    <a:pt x="1595"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7" name="Google Shape;1167;p73"/>
            <p:cNvSpPr/>
            <p:nvPr/>
          </p:nvSpPr>
          <p:spPr>
            <a:xfrm>
              <a:off x="7261004" y="4261172"/>
              <a:ext cx="62942" cy="55351"/>
            </a:xfrm>
            <a:custGeom>
              <a:rect b="b" l="l" r="r" t="t"/>
              <a:pathLst>
                <a:path extrusionOk="0" h="2151" w="2446">
                  <a:moveTo>
                    <a:pt x="1221" y="1"/>
                  </a:moveTo>
                  <a:cubicBezTo>
                    <a:pt x="1038" y="1"/>
                    <a:pt x="847" y="52"/>
                    <a:pt x="678" y="155"/>
                  </a:cubicBezTo>
                  <a:cubicBezTo>
                    <a:pt x="169" y="459"/>
                    <a:pt x="1" y="1118"/>
                    <a:pt x="304" y="1627"/>
                  </a:cubicBezTo>
                  <a:cubicBezTo>
                    <a:pt x="505" y="1964"/>
                    <a:pt x="861" y="2151"/>
                    <a:pt x="1225" y="2151"/>
                  </a:cubicBezTo>
                  <a:cubicBezTo>
                    <a:pt x="1408" y="2151"/>
                    <a:pt x="1599" y="2104"/>
                    <a:pt x="1767" y="2001"/>
                  </a:cubicBezTo>
                  <a:cubicBezTo>
                    <a:pt x="2277" y="1698"/>
                    <a:pt x="2445" y="1038"/>
                    <a:pt x="2141" y="529"/>
                  </a:cubicBezTo>
                  <a:cubicBezTo>
                    <a:pt x="1940" y="192"/>
                    <a:pt x="1585" y="1"/>
                    <a:pt x="1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8" name="Google Shape;1168;p73"/>
            <p:cNvSpPr/>
            <p:nvPr/>
          </p:nvSpPr>
          <p:spPr>
            <a:xfrm>
              <a:off x="7112116" y="4335513"/>
              <a:ext cx="62787" cy="55351"/>
            </a:xfrm>
            <a:custGeom>
              <a:rect b="b" l="l" r="r" t="t"/>
              <a:pathLst>
                <a:path extrusionOk="0" h="2151" w="2440">
                  <a:moveTo>
                    <a:pt x="1220" y="0"/>
                  </a:moveTo>
                  <a:cubicBezTo>
                    <a:pt x="1033" y="0"/>
                    <a:pt x="846" y="47"/>
                    <a:pt x="673" y="150"/>
                  </a:cubicBezTo>
                  <a:cubicBezTo>
                    <a:pt x="168" y="454"/>
                    <a:pt x="0" y="1113"/>
                    <a:pt x="304" y="1622"/>
                  </a:cubicBezTo>
                  <a:cubicBezTo>
                    <a:pt x="500" y="1964"/>
                    <a:pt x="855" y="2150"/>
                    <a:pt x="1220" y="2150"/>
                  </a:cubicBezTo>
                  <a:cubicBezTo>
                    <a:pt x="1407" y="2150"/>
                    <a:pt x="1594" y="2099"/>
                    <a:pt x="1767" y="2001"/>
                  </a:cubicBezTo>
                  <a:cubicBezTo>
                    <a:pt x="2276" y="1697"/>
                    <a:pt x="2440" y="1038"/>
                    <a:pt x="2141" y="529"/>
                  </a:cubicBezTo>
                  <a:cubicBezTo>
                    <a:pt x="1940" y="187"/>
                    <a:pt x="1585" y="0"/>
                    <a:pt x="1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9" name="Google Shape;1169;p73"/>
            <p:cNvSpPr/>
            <p:nvPr/>
          </p:nvSpPr>
          <p:spPr>
            <a:xfrm>
              <a:off x="7190754" y="4318556"/>
              <a:ext cx="203312" cy="81340"/>
            </a:xfrm>
            <a:custGeom>
              <a:rect b="b" l="l" r="r" t="t"/>
              <a:pathLst>
                <a:path extrusionOk="0" h="3161" w="7901">
                  <a:moveTo>
                    <a:pt x="2413" y="0"/>
                  </a:moveTo>
                  <a:lnTo>
                    <a:pt x="1" y="1169"/>
                  </a:lnTo>
                  <a:cubicBezTo>
                    <a:pt x="94" y="1473"/>
                    <a:pt x="108" y="1791"/>
                    <a:pt x="52" y="2090"/>
                  </a:cubicBezTo>
                  <a:lnTo>
                    <a:pt x="2417" y="3160"/>
                  </a:lnTo>
                  <a:cubicBezTo>
                    <a:pt x="2567" y="2968"/>
                    <a:pt x="2754" y="2800"/>
                    <a:pt x="2969" y="2669"/>
                  </a:cubicBezTo>
                  <a:cubicBezTo>
                    <a:pt x="3268" y="2496"/>
                    <a:pt x="3605" y="2403"/>
                    <a:pt x="3951" y="2403"/>
                  </a:cubicBezTo>
                  <a:cubicBezTo>
                    <a:pt x="4296" y="2403"/>
                    <a:pt x="4605" y="2487"/>
                    <a:pt x="4890" y="2646"/>
                  </a:cubicBezTo>
                  <a:cubicBezTo>
                    <a:pt x="5105" y="2763"/>
                    <a:pt x="5292" y="2922"/>
                    <a:pt x="5446" y="3113"/>
                  </a:cubicBezTo>
                  <a:lnTo>
                    <a:pt x="7900" y="1907"/>
                  </a:lnTo>
                  <a:cubicBezTo>
                    <a:pt x="7802" y="1599"/>
                    <a:pt x="7783" y="1276"/>
                    <a:pt x="7844" y="968"/>
                  </a:cubicBezTo>
                  <a:lnTo>
                    <a:pt x="5484" y="10"/>
                  </a:lnTo>
                  <a:cubicBezTo>
                    <a:pt x="5339" y="201"/>
                    <a:pt x="5156" y="374"/>
                    <a:pt x="4937" y="505"/>
                  </a:cubicBezTo>
                  <a:cubicBezTo>
                    <a:pt x="4638" y="683"/>
                    <a:pt x="4296" y="776"/>
                    <a:pt x="3955" y="776"/>
                  </a:cubicBezTo>
                  <a:cubicBezTo>
                    <a:pt x="3609" y="776"/>
                    <a:pt x="3301" y="692"/>
                    <a:pt x="3016" y="529"/>
                  </a:cubicBezTo>
                  <a:cubicBezTo>
                    <a:pt x="2777" y="398"/>
                    <a:pt x="2572" y="215"/>
                    <a:pt x="2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70" name="Google Shape;1170;p73"/>
          <p:cNvGrpSpPr/>
          <p:nvPr/>
        </p:nvGrpSpPr>
        <p:grpSpPr>
          <a:xfrm>
            <a:off x="7192324" y="3193700"/>
            <a:ext cx="199942" cy="352793"/>
            <a:chOff x="7192324" y="3650900"/>
            <a:chExt cx="199942" cy="352793"/>
          </a:xfrm>
        </p:grpSpPr>
        <p:sp>
          <p:nvSpPr>
            <p:cNvPr id="1171" name="Google Shape;1171;p73"/>
            <p:cNvSpPr/>
            <p:nvPr/>
          </p:nvSpPr>
          <p:spPr>
            <a:xfrm>
              <a:off x="7264246" y="3794873"/>
              <a:ext cx="56200" cy="26118"/>
            </a:xfrm>
            <a:custGeom>
              <a:rect b="b" l="l" r="r" t="t"/>
              <a:pathLst>
                <a:path extrusionOk="0" h="1015" w="2184">
                  <a:moveTo>
                    <a:pt x="1090" y="1"/>
                  </a:moveTo>
                  <a:lnTo>
                    <a:pt x="1" y="477"/>
                  </a:lnTo>
                  <a:lnTo>
                    <a:pt x="1095" y="1015"/>
                  </a:lnTo>
                  <a:lnTo>
                    <a:pt x="2184" y="501"/>
                  </a:lnTo>
                  <a:lnTo>
                    <a:pt x="1085" y="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2" name="Google Shape;1172;p73"/>
            <p:cNvSpPr/>
            <p:nvPr/>
          </p:nvSpPr>
          <p:spPr>
            <a:xfrm>
              <a:off x="7249090" y="3824106"/>
              <a:ext cx="32269" cy="49947"/>
            </a:xfrm>
            <a:custGeom>
              <a:rect b="b" l="l" r="r" t="t"/>
              <a:pathLst>
                <a:path extrusionOk="0" h="1941" w="1254">
                  <a:moveTo>
                    <a:pt x="1" y="0"/>
                  </a:moveTo>
                  <a:lnTo>
                    <a:pt x="1" y="1384"/>
                  </a:lnTo>
                  <a:lnTo>
                    <a:pt x="1254" y="1940"/>
                  </a:lnTo>
                  <a:lnTo>
                    <a:pt x="1254" y="61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3" name="Google Shape;1173;p73"/>
            <p:cNvSpPr/>
            <p:nvPr/>
          </p:nvSpPr>
          <p:spPr>
            <a:xfrm>
              <a:off x="7303231" y="3824826"/>
              <a:ext cx="32371" cy="49226"/>
            </a:xfrm>
            <a:custGeom>
              <a:rect b="b" l="l" r="r" t="t"/>
              <a:pathLst>
                <a:path extrusionOk="0" h="1913" w="1258">
                  <a:moveTo>
                    <a:pt x="1258" y="0"/>
                  </a:moveTo>
                  <a:lnTo>
                    <a:pt x="0" y="594"/>
                  </a:lnTo>
                  <a:lnTo>
                    <a:pt x="0" y="1912"/>
                  </a:lnTo>
                  <a:lnTo>
                    <a:pt x="1258" y="1356"/>
                  </a:lnTo>
                  <a:lnTo>
                    <a:pt x="1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4" name="Google Shape;1174;p73"/>
            <p:cNvSpPr/>
            <p:nvPr/>
          </p:nvSpPr>
          <p:spPr>
            <a:xfrm>
              <a:off x="7192324" y="3650900"/>
              <a:ext cx="199942" cy="352793"/>
            </a:xfrm>
            <a:custGeom>
              <a:rect b="b" l="l" r="r" t="t"/>
              <a:pathLst>
                <a:path extrusionOk="0" h="13710" w="7770">
                  <a:moveTo>
                    <a:pt x="4595" y="1258"/>
                  </a:moveTo>
                  <a:cubicBezTo>
                    <a:pt x="4829" y="1258"/>
                    <a:pt x="5021" y="1450"/>
                    <a:pt x="5021" y="1688"/>
                  </a:cubicBezTo>
                  <a:cubicBezTo>
                    <a:pt x="5021" y="1922"/>
                    <a:pt x="4829" y="2113"/>
                    <a:pt x="4595" y="2113"/>
                  </a:cubicBezTo>
                  <a:lnTo>
                    <a:pt x="3160" y="2113"/>
                  </a:lnTo>
                  <a:cubicBezTo>
                    <a:pt x="2927" y="2113"/>
                    <a:pt x="2735" y="1922"/>
                    <a:pt x="2735" y="1688"/>
                  </a:cubicBezTo>
                  <a:cubicBezTo>
                    <a:pt x="2735" y="1450"/>
                    <a:pt x="2927" y="1258"/>
                    <a:pt x="3160" y="1258"/>
                  </a:cubicBezTo>
                  <a:close/>
                  <a:moveTo>
                    <a:pt x="3884" y="4703"/>
                  </a:moveTo>
                  <a:cubicBezTo>
                    <a:pt x="3944" y="4703"/>
                    <a:pt x="4005" y="4716"/>
                    <a:pt x="4062" y="4740"/>
                  </a:cubicBezTo>
                  <a:lnTo>
                    <a:pt x="6171" y="5694"/>
                  </a:lnTo>
                  <a:cubicBezTo>
                    <a:pt x="6306" y="5759"/>
                    <a:pt x="6423" y="5899"/>
                    <a:pt x="6423" y="6086"/>
                  </a:cubicBezTo>
                  <a:lnTo>
                    <a:pt x="6423" y="8391"/>
                  </a:lnTo>
                  <a:cubicBezTo>
                    <a:pt x="6423" y="8559"/>
                    <a:pt x="6325" y="8713"/>
                    <a:pt x="6171" y="8779"/>
                  </a:cubicBezTo>
                  <a:lnTo>
                    <a:pt x="4058" y="9718"/>
                  </a:lnTo>
                  <a:cubicBezTo>
                    <a:pt x="4012" y="9737"/>
                    <a:pt x="3950" y="9756"/>
                    <a:pt x="3880" y="9756"/>
                  </a:cubicBezTo>
                  <a:cubicBezTo>
                    <a:pt x="3828" y="9756"/>
                    <a:pt x="3771" y="9746"/>
                    <a:pt x="3712" y="9718"/>
                  </a:cubicBezTo>
                  <a:lnTo>
                    <a:pt x="1604" y="8779"/>
                  </a:lnTo>
                  <a:cubicBezTo>
                    <a:pt x="1450" y="8713"/>
                    <a:pt x="1352" y="8559"/>
                    <a:pt x="1352" y="8391"/>
                  </a:cubicBezTo>
                  <a:lnTo>
                    <a:pt x="1352" y="6049"/>
                  </a:lnTo>
                  <a:cubicBezTo>
                    <a:pt x="1352" y="5904"/>
                    <a:pt x="1436" y="5731"/>
                    <a:pt x="1609" y="5661"/>
                  </a:cubicBezTo>
                  <a:lnTo>
                    <a:pt x="3717" y="4740"/>
                  </a:lnTo>
                  <a:cubicBezTo>
                    <a:pt x="3769" y="4715"/>
                    <a:pt x="3826" y="4703"/>
                    <a:pt x="3884" y="4703"/>
                  </a:cubicBezTo>
                  <a:close/>
                  <a:moveTo>
                    <a:pt x="3876" y="11578"/>
                  </a:moveTo>
                  <a:cubicBezTo>
                    <a:pt x="4114" y="11578"/>
                    <a:pt x="4306" y="11770"/>
                    <a:pt x="4306" y="12004"/>
                  </a:cubicBezTo>
                  <a:cubicBezTo>
                    <a:pt x="4306" y="12242"/>
                    <a:pt x="4114" y="12434"/>
                    <a:pt x="3876" y="12434"/>
                  </a:cubicBezTo>
                  <a:cubicBezTo>
                    <a:pt x="3642" y="12434"/>
                    <a:pt x="3446" y="12242"/>
                    <a:pt x="3446" y="12004"/>
                  </a:cubicBezTo>
                  <a:cubicBezTo>
                    <a:pt x="3446" y="11770"/>
                    <a:pt x="3642" y="11578"/>
                    <a:pt x="3876" y="11578"/>
                  </a:cubicBezTo>
                  <a:close/>
                  <a:moveTo>
                    <a:pt x="865" y="1"/>
                  </a:moveTo>
                  <a:cubicBezTo>
                    <a:pt x="389" y="1"/>
                    <a:pt x="1" y="389"/>
                    <a:pt x="1" y="865"/>
                  </a:cubicBezTo>
                  <a:lnTo>
                    <a:pt x="1" y="12850"/>
                  </a:lnTo>
                  <a:cubicBezTo>
                    <a:pt x="1" y="13322"/>
                    <a:pt x="389" y="13710"/>
                    <a:pt x="865" y="13710"/>
                  </a:cubicBezTo>
                  <a:lnTo>
                    <a:pt x="6909" y="13710"/>
                  </a:lnTo>
                  <a:cubicBezTo>
                    <a:pt x="7386" y="13710"/>
                    <a:pt x="7769" y="13322"/>
                    <a:pt x="7769" y="12850"/>
                  </a:cubicBezTo>
                  <a:lnTo>
                    <a:pt x="7769" y="865"/>
                  </a:lnTo>
                  <a:cubicBezTo>
                    <a:pt x="7769" y="389"/>
                    <a:pt x="7386" y="1"/>
                    <a:pt x="6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75" name="Google Shape;1175;p73"/>
          <p:cNvGrpSpPr/>
          <p:nvPr/>
        </p:nvGrpSpPr>
        <p:grpSpPr>
          <a:xfrm>
            <a:off x="7115950" y="2615774"/>
            <a:ext cx="352793" cy="352690"/>
            <a:chOff x="7115950" y="3072974"/>
            <a:chExt cx="352793" cy="352690"/>
          </a:xfrm>
        </p:grpSpPr>
        <p:sp>
          <p:nvSpPr>
            <p:cNvPr id="1176" name="Google Shape;1176;p73"/>
            <p:cNvSpPr/>
            <p:nvPr/>
          </p:nvSpPr>
          <p:spPr>
            <a:xfrm>
              <a:off x="7115950" y="3072974"/>
              <a:ext cx="121509" cy="121509"/>
            </a:xfrm>
            <a:custGeom>
              <a:rect b="b" l="l" r="r" t="t"/>
              <a:pathLst>
                <a:path extrusionOk="0" h="4722" w="4722">
                  <a:moveTo>
                    <a:pt x="403" y="1"/>
                  </a:moveTo>
                  <a:cubicBezTo>
                    <a:pt x="183" y="1"/>
                    <a:pt x="1" y="178"/>
                    <a:pt x="1" y="403"/>
                  </a:cubicBezTo>
                  <a:lnTo>
                    <a:pt x="1" y="4320"/>
                  </a:lnTo>
                  <a:cubicBezTo>
                    <a:pt x="1" y="4539"/>
                    <a:pt x="183" y="4722"/>
                    <a:pt x="403" y="4722"/>
                  </a:cubicBezTo>
                  <a:cubicBezTo>
                    <a:pt x="627" y="4722"/>
                    <a:pt x="805" y="4539"/>
                    <a:pt x="805" y="4320"/>
                  </a:cubicBezTo>
                  <a:lnTo>
                    <a:pt x="805" y="805"/>
                  </a:lnTo>
                  <a:lnTo>
                    <a:pt x="4320" y="805"/>
                  </a:lnTo>
                  <a:cubicBezTo>
                    <a:pt x="4544" y="805"/>
                    <a:pt x="4721" y="622"/>
                    <a:pt x="4721" y="403"/>
                  </a:cubicBezTo>
                  <a:cubicBezTo>
                    <a:pt x="4721" y="178"/>
                    <a:pt x="4544" y="1"/>
                    <a:pt x="4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7" name="Google Shape;1177;p73"/>
            <p:cNvSpPr/>
            <p:nvPr/>
          </p:nvSpPr>
          <p:spPr>
            <a:xfrm>
              <a:off x="7347233" y="3072974"/>
              <a:ext cx="121509" cy="121509"/>
            </a:xfrm>
            <a:custGeom>
              <a:rect b="b" l="l" r="r" t="t"/>
              <a:pathLst>
                <a:path extrusionOk="0" h="4722" w="4722">
                  <a:moveTo>
                    <a:pt x="403" y="1"/>
                  </a:moveTo>
                  <a:cubicBezTo>
                    <a:pt x="179" y="1"/>
                    <a:pt x="1" y="178"/>
                    <a:pt x="1" y="403"/>
                  </a:cubicBezTo>
                  <a:cubicBezTo>
                    <a:pt x="1" y="622"/>
                    <a:pt x="179" y="805"/>
                    <a:pt x="403" y="805"/>
                  </a:cubicBezTo>
                  <a:lnTo>
                    <a:pt x="3918" y="805"/>
                  </a:lnTo>
                  <a:lnTo>
                    <a:pt x="3918" y="4320"/>
                  </a:lnTo>
                  <a:cubicBezTo>
                    <a:pt x="3918" y="4539"/>
                    <a:pt x="4095" y="4722"/>
                    <a:pt x="4320" y="4722"/>
                  </a:cubicBezTo>
                  <a:cubicBezTo>
                    <a:pt x="4539" y="4722"/>
                    <a:pt x="4722" y="4539"/>
                    <a:pt x="4722" y="4320"/>
                  </a:cubicBezTo>
                  <a:lnTo>
                    <a:pt x="4722" y="403"/>
                  </a:lnTo>
                  <a:cubicBezTo>
                    <a:pt x="4722" y="178"/>
                    <a:pt x="4539" y="1"/>
                    <a:pt x="4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8" name="Google Shape;1178;p73"/>
            <p:cNvSpPr/>
            <p:nvPr/>
          </p:nvSpPr>
          <p:spPr>
            <a:xfrm>
              <a:off x="7347233" y="3304155"/>
              <a:ext cx="121509" cy="121509"/>
            </a:xfrm>
            <a:custGeom>
              <a:rect b="b" l="l" r="r" t="t"/>
              <a:pathLst>
                <a:path extrusionOk="0" h="4722" w="4722">
                  <a:moveTo>
                    <a:pt x="4320" y="0"/>
                  </a:moveTo>
                  <a:cubicBezTo>
                    <a:pt x="4095" y="0"/>
                    <a:pt x="3918" y="183"/>
                    <a:pt x="3918" y="402"/>
                  </a:cubicBezTo>
                  <a:lnTo>
                    <a:pt x="3918" y="3917"/>
                  </a:lnTo>
                  <a:lnTo>
                    <a:pt x="403" y="3917"/>
                  </a:lnTo>
                  <a:cubicBezTo>
                    <a:pt x="179" y="3917"/>
                    <a:pt x="1" y="4100"/>
                    <a:pt x="1" y="4319"/>
                  </a:cubicBezTo>
                  <a:cubicBezTo>
                    <a:pt x="1" y="4544"/>
                    <a:pt x="179" y="4721"/>
                    <a:pt x="403" y="4721"/>
                  </a:cubicBezTo>
                  <a:lnTo>
                    <a:pt x="4320" y="4721"/>
                  </a:lnTo>
                  <a:cubicBezTo>
                    <a:pt x="4539" y="4721"/>
                    <a:pt x="4722" y="4544"/>
                    <a:pt x="4722" y="4319"/>
                  </a:cubicBezTo>
                  <a:lnTo>
                    <a:pt x="4722" y="402"/>
                  </a:lnTo>
                  <a:cubicBezTo>
                    <a:pt x="4722" y="183"/>
                    <a:pt x="4539" y="0"/>
                    <a:pt x="4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9" name="Google Shape;1179;p73"/>
            <p:cNvSpPr/>
            <p:nvPr/>
          </p:nvSpPr>
          <p:spPr>
            <a:xfrm>
              <a:off x="7115950" y="3304155"/>
              <a:ext cx="121509" cy="121509"/>
            </a:xfrm>
            <a:custGeom>
              <a:rect b="b" l="l" r="r" t="t"/>
              <a:pathLst>
                <a:path extrusionOk="0" h="4722" w="4722">
                  <a:moveTo>
                    <a:pt x="403" y="0"/>
                  </a:moveTo>
                  <a:cubicBezTo>
                    <a:pt x="183" y="0"/>
                    <a:pt x="1" y="183"/>
                    <a:pt x="1" y="402"/>
                  </a:cubicBezTo>
                  <a:lnTo>
                    <a:pt x="1" y="4319"/>
                  </a:lnTo>
                  <a:cubicBezTo>
                    <a:pt x="1" y="4544"/>
                    <a:pt x="183" y="4721"/>
                    <a:pt x="403" y="4721"/>
                  </a:cubicBezTo>
                  <a:lnTo>
                    <a:pt x="4320" y="4721"/>
                  </a:lnTo>
                  <a:cubicBezTo>
                    <a:pt x="4544" y="4721"/>
                    <a:pt x="4721" y="4544"/>
                    <a:pt x="4721" y="4319"/>
                  </a:cubicBezTo>
                  <a:cubicBezTo>
                    <a:pt x="4721" y="4100"/>
                    <a:pt x="4544" y="3917"/>
                    <a:pt x="4320" y="3917"/>
                  </a:cubicBezTo>
                  <a:lnTo>
                    <a:pt x="805" y="3917"/>
                  </a:lnTo>
                  <a:lnTo>
                    <a:pt x="805" y="402"/>
                  </a:lnTo>
                  <a:cubicBezTo>
                    <a:pt x="805" y="183"/>
                    <a:pt x="627" y="0"/>
                    <a:pt x="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0" name="Google Shape;1180;p73"/>
            <p:cNvSpPr/>
            <p:nvPr/>
          </p:nvSpPr>
          <p:spPr>
            <a:xfrm>
              <a:off x="7272918" y="3229813"/>
              <a:ext cx="38882" cy="39010"/>
            </a:xfrm>
            <a:custGeom>
              <a:rect b="b" l="l" r="r" t="t"/>
              <a:pathLst>
                <a:path extrusionOk="0" h="1516" w="1511">
                  <a:moveTo>
                    <a:pt x="758" y="1"/>
                  </a:moveTo>
                  <a:cubicBezTo>
                    <a:pt x="337" y="1"/>
                    <a:pt x="0" y="342"/>
                    <a:pt x="0" y="758"/>
                  </a:cubicBezTo>
                  <a:cubicBezTo>
                    <a:pt x="0" y="1174"/>
                    <a:pt x="337" y="1515"/>
                    <a:pt x="758" y="1515"/>
                  </a:cubicBezTo>
                  <a:cubicBezTo>
                    <a:pt x="1174" y="1515"/>
                    <a:pt x="1510" y="1174"/>
                    <a:pt x="1510" y="758"/>
                  </a:cubicBezTo>
                  <a:cubicBezTo>
                    <a:pt x="1510" y="342"/>
                    <a:pt x="1174" y="1"/>
                    <a:pt x="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1" name="Google Shape;1181;p73"/>
            <p:cNvSpPr/>
            <p:nvPr/>
          </p:nvSpPr>
          <p:spPr>
            <a:xfrm>
              <a:off x="7217233" y="3174257"/>
              <a:ext cx="150252" cy="150123"/>
            </a:xfrm>
            <a:custGeom>
              <a:rect b="b" l="l" r="r" t="t"/>
              <a:pathLst>
                <a:path extrusionOk="0" h="5834" w="5839">
                  <a:moveTo>
                    <a:pt x="2922" y="1328"/>
                  </a:moveTo>
                  <a:cubicBezTo>
                    <a:pt x="3796" y="1328"/>
                    <a:pt x="4511" y="2038"/>
                    <a:pt x="4511" y="2917"/>
                  </a:cubicBezTo>
                  <a:cubicBezTo>
                    <a:pt x="4511" y="3791"/>
                    <a:pt x="3796" y="4506"/>
                    <a:pt x="2922" y="4506"/>
                  </a:cubicBezTo>
                  <a:cubicBezTo>
                    <a:pt x="2043" y="4506"/>
                    <a:pt x="1328" y="3791"/>
                    <a:pt x="1328" y="2917"/>
                  </a:cubicBezTo>
                  <a:cubicBezTo>
                    <a:pt x="1328" y="2038"/>
                    <a:pt x="2043" y="1328"/>
                    <a:pt x="2922" y="1328"/>
                  </a:cubicBezTo>
                  <a:close/>
                  <a:moveTo>
                    <a:pt x="2922" y="0"/>
                  </a:moveTo>
                  <a:cubicBezTo>
                    <a:pt x="1309" y="0"/>
                    <a:pt x="0" y="1309"/>
                    <a:pt x="0" y="2917"/>
                  </a:cubicBezTo>
                  <a:cubicBezTo>
                    <a:pt x="0" y="4525"/>
                    <a:pt x="1309" y="5834"/>
                    <a:pt x="2922" y="5834"/>
                  </a:cubicBezTo>
                  <a:cubicBezTo>
                    <a:pt x="4529" y="5834"/>
                    <a:pt x="5838" y="4525"/>
                    <a:pt x="5838" y="2917"/>
                  </a:cubicBezTo>
                  <a:cubicBezTo>
                    <a:pt x="5838" y="1309"/>
                    <a:pt x="4529" y="0"/>
                    <a:pt x="2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2" name="Google Shape;1182;p73"/>
            <p:cNvSpPr/>
            <p:nvPr/>
          </p:nvSpPr>
          <p:spPr>
            <a:xfrm>
              <a:off x="7135198" y="3178940"/>
              <a:ext cx="91196" cy="139908"/>
            </a:xfrm>
            <a:custGeom>
              <a:rect b="b" l="l" r="r" t="t"/>
              <a:pathLst>
                <a:path extrusionOk="0" h="5437" w="3544">
                  <a:moveTo>
                    <a:pt x="3543" y="1"/>
                  </a:moveTo>
                  <a:lnTo>
                    <a:pt x="3543" y="1"/>
                  </a:lnTo>
                  <a:cubicBezTo>
                    <a:pt x="1571" y="650"/>
                    <a:pt x="487" y="1954"/>
                    <a:pt x="99" y="2497"/>
                  </a:cubicBezTo>
                  <a:cubicBezTo>
                    <a:pt x="1" y="2637"/>
                    <a:pt x="1" y="2828"/>
                    <a:pt x="103" y="2969"/>
                  </a:cubicBezTo>
                  <a:cubicBezTo>
                    <a:pt x="482" y="3497"/>
                    <a:pt x="1557" y="4768"/>
                    <a:pt x="3506" y="5437"/>
                  </a:cubicBezTo>
                  <a:cubicBezTo>
                    <a:pt x="2796" y="4750"/>
                    <a:pt x="2356" y="3796"/>
                    <a:pt x="2356" y="2735"/>
                  </a:cubicBezTo>
                  <a:cubicBezTo>
                    <a:pt x="2356" y="1674"/>
                    <a:pt x="2814" y="683"/>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3" name="Google Shape;1183;p73"/>
            <p:cNvSpPr/>
            <p:nvPr/>
          </p:nvSpPr>
          <p:spPr>
            <a:xfrm>
              <a:off x="7358298" y="3179789"/>
              <a:ext cx="91196" cy="139908"/>
            </a:xfrm>
            <a:custGeom>
              <a:rect b="b" l="l" r="r" t="t"/>
              <a:pathLst>
                <a:path extrusionOk="0" h="5437" w="3544">
                  <a:moveTo>
                    <a:pt x="38" y="0"/>
                  </a:moveTo>
                  <a:lnTo>
                    <a:pt x="38" y="0"/>
                  </a:lnTo>
                  <a:cubicBezTo>
                    <a:pt x="749" y="683"/>
                    <a:pt x="1188" y="1641"/>
                    <a:pt x="1188" y="2702"/>
                  </a:cubicBezTo>
                  <a:cubicBezTo>
                    <a:pt x="1188" y="3782"/>
                    <a:pt x="730" y="4754"/>
                    <a:pt x="1" y="5436"/>
                  </a:cubicBezTo>
                  <a:cubicBezTo>
                    <a:pt x="1973" y="4787"/>
                    <a:pt x="3058" y="3483"/>
                    <a:pt x="3446" y="2940"/>
                  </a:cubicBezTo>
                  <a:cubicBezTo>
                    <a:pt x="3544" y="2795"/>
                    <a:pt x="3544" y="2609"/>
                    <a:pt x="3441" y="2468"/>
                  </a:cubicBezTo>
                  <a:cubicBezTo>
                    <a:pt x="3062" y="1940"/>
                    <a:pt x="1987" y="669"/>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84" name="Google Shape;1184;p73"/>
          <p:cNvGrpSpPr/>
          <p:nvPr/>
        </p:nvGrpSpPr>
        <p:grpSpPr>
          <a:xfrm>
            <a:off x="7115950" y="1998297"/>
            <a:ext cx="352793" cy="352664"/>
            <a:chOff x="7115950" y="2455497"/>
            <a:chExt cx="352793" cy="352664"/>
          </a:xfrm>
        </p:grpSpPr>
        <p:sp>
          <p:nvSpPr>
            <p:cNvPr id="1185" name="Google Shape;1185;p73"/>
            <p:cNvSpPr/>
            <p:nvPr/>
          </p:nvSpPr>
          <p:spPr>
            <a:xfrm>
              <a:off x="7195823" y="2455497"/>
              <a:ext cx="272919" cy="238643"/>
            </a:xfrm>
            <a:custGeom>
              <a:rect b="b" l="l" r="r" t="t"/>
              <a:pathLst>
                <a:path extrusionOk="0" h="9274" w="10606">
                  <a:moveTo>
                    <a:pt x="3754" y="0"/>
                  </a:moveTo>
                  <a:cubicBezTo>
                    <a:pt x="2478" y="0"/>
                    <a:pt x="1192" y="374"/>
                    <a:pt x="0" y="1085"/>
                  </a:cubicBezTo>
                  <a:cubicBezTo>
                    <a:pt x="229" y="1244"/>
                    <a:pt x="421" y="1449"/>
                    <a:pt x="566" y="1683"/>
                  </a:cubicBezTo>
                  <a:cubicBezTo>
                    <a:pt x="1594" y="1099"/>
                    <a:pt x="2660" y="804"/>
                    <a:pt x="3749" y="804"/>
                  </a:cubicBezTo>
                  <a:cubicBezTo>
                    <a:pt x="5366" y="804"/>
                    <a:pt x="6885" y="1430"/>
                    <a:pt x="8030" y="2576"/>
                  </a:cubicBezTo>
                  <a:cubicBezTo>
                    <a:pt x="9171" y="3716"/>
                    <a:pt x="9797" y="5235"/>
                    <a:pt x="9797" y="6852"/>
                  </a:cubicBezTo>
                  <a:cubicBezTo>
                    <a:pt x="9797" y="7670"/>
                    <a:pt x="9722" y="8231"/>
                    <a:pt x="9498" y="8834"/>
                  </a:cubicBezTo>
                  <a:cubicBezTo>
                    <a:pt x="9760" y="8932"/>
                    <a:pt x="9993" y="9082"/>
                    <a:pt x="10190" y="9274"/>
                  </a:cubicBezTo>
                  <a:cubicBezTo>
                    <a:pt x="10494" y="8521"/>
                    <a:pt x="10606" y="7829"/>
                    <a:pt x="10606" y="6852"/>
                  </a:cubicBezTo>
                  <a:cubicBezTo>
                    <a:pt x="10606" y="5020"/>
                    <a:pt x="9891" y="3300"/>
                    <a:pt x="8596" y="2005"/>
                  </a:cubicBezTo>
                  <a:cubicBezTo>
                    <a:pt x="7301" y="711"/>
                    <a:pt x="5581" y="0"/>
                    <a:pt x="3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6" name="Google Shape;1186;p73"/>
            <p:cNvSpPr/>
            <p:nvPr/>
          </p:nvSpPr>
          <p:spPr>
            <a:xfrm>
              <a:off x="7389949" y="2700342"/>
              <a:ext cx="64846" cy="60214"/>
            </a:xfrm>
            <a:custGeom>
              <a:rect b="b" l="l" r="r" t="t"/>
              <a:pathLst>
                <a:path extrusionOk="0" h="2340" w="2520">
                  <a:moveTo>
                    <a:pt x="1263" y="0"/>
                  </a:moveTo>
                  <a:cubicBezTo>
                    <a:pt x="1201" y="0"/>
                    <a:pt x="1139" y="5"/>
                    <a:pt x="1075" y="16"/>
                  </a:cubicBezTo>
                  <a:cubicBezTo>
                    <a:pt x="435" y="118"/>
                    <a:pt x="0" y="717"/>
                    <a:pt x="103" y="1357"/>
                  </a:cubicBezTo>
                  <a:cubicBezTo>
                    <a:pt x="200" y="1930"/>
                    <a:pt x="696" y="2340"/>
                    <a:pt x="1258" y="2340"/>
                  </a:cubicBezTo>
                  <a:cubicBezTo>
                    <a:pt x="1319" y="2340"/>
                    <a:pt x="1382" y="2335"/>
                    <a:pt x="1445" y="2325"/>
                  </a:cubicBezTo>
                  <a:cubicBezTo>
                    <a:pt x="2085" y="2222"/>
                    <a:pt x="2520" y="1619"/>
                    <a:pt x="2417" y="983"/>
                  </a:cubicBezTo>
                  <a:cubicBezTo>
                    <a:pt x="2320" y="407"/>
                    <a:pt x="1825"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7" name="Google Shape;1187;p73"/>
            <p:cNvSpPr/>
            <p:nvPr/>
          </p:nvSpPr>
          <p:spPr>
            <a:xfrm>
              <a:off x="7133988" y="2495202"/>
              <a:ext cx="66184" cy="60137"/>
            </a:xfrm>
            <a:custGeom>
              <a:rect b="b" l="l" r="r" t="t"/>
              <a:pathLst>
                <a:path extrusionOk="0" h="2337" w="2572">
                  <a:moveTo>
                    <a:pt x="1288" y="0"/>
                  </a:moveTo>
                  <a:cubicBezTo>
                    <a:pt x="1198" y="0"/>
                    <a:pt x="1107" y="11"/>
                    <a:pt x="1015" y="32"/>
                  </a:cubicBezTo>
                  <a:cubicBezTo>
                    <a:pt x="389" y="177"/>
                    <a:pt x="1" y="808"/>
                    <a:pt x="146" y="1439"/>
                  </a:cubicBezTo>
                  <a:cubicBezTo>
                    <a:pt x="274" y="1975"/>
                    <a:pt x="753" y="2336"/>
                    <a:pt x="1281" y="2336"/>
                  </a:cubicBezTo>
                  <a:cubicBezTo>
                    <a:pt x="1371" y="2336"/>
                    <a:pt x="1462" y="2326"/>
                    <a:pt x="1553" y="2304"/>
                  </a:cubicBezTo>
                  <a:cubicBezTo>
                    <a:pt x="2184" y="2159"/>
                    <a:pt x="2572" y="1528"/>
                    <a:pt x="2422" y="897"/>
                  </a:cubicBezTo>
                  <a:cubicBezTo>
                    <a:pt x="2294" y="362"/>
                    <a:pt x="1818" y="0"/>
                    <a:pt x="1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8" name="Google Shape;1188;p73"/>
            <p:cNvSpPr/>
            <p:nvPr/>
          </p:nvSpPr>
          <p:spPr>
            <a:xfrm>
              <a:off x="7115950" y="2559636"/>
              <a:ext cx="279918" cy="248524"/>
            </a:xfrm>
            <a:custGeom>
              <a:rect b="b" l="l" r="r" t="t"/>
              <a:pathLst>
                <a:path extrusionOk="0" h="9658" w="10878">
                  <a:moveTo>
                    <a:pt x="538" y="1"/>
                  </a:moveTo>
                  <a:cubicBezTo>
                    <a:pt x="389" y="314"/>
                    <a:pt x="272" y="632"/>
                    <a:pt x="192" y="968"/>
                  </a:cubicBezTo>
                  <a:cubicBezTo>
                    <a:pt x="61" y="1487"/>
                    <a:pt x="1" y="2072"/>
                    <a:pt x="1" y="2805"/>
                  </a:cubicBezTo>
                  <a:cubicBezTo>
                    <a:pt x="1" y="4633"/>
                    <a:pt x="716" y="6353"/>
                    <a:pt x="2011" y="7648"/>
                  </a:cubicBezTo>
                  <a:cubicBezTo>
                    <a:pt x="3305" y="8942"/>
                    <a:pt x="5025" y="9658"/>
                    <a:pt x="6853" y="9658"/>
                  </a:cubicBezTo>
                  <a:cubicBezTo>
                    <a:pt x="8353" y="9658"/>
                    <a:pt x="9676" y="9218"/>
                    <a:pt x="10877" y="8316"/>
                  </a:cubicBezTo>
                  <a:cubicBezTo>
                    <a:pt x="10644" y="8171"/>
                    <a:pt x="10443" y="7980"/>
                    <a:pt x="10288" y="7755"/>
                  </a:cubicBezTo>
                  <a:cubicBezTo>
                    <a:pt x="9255" y="8503"/>
                    <a:pt x="8148" y="8854"/>
                    <a:pt x="6853" y="8854"/>
                  </a:cubicBezTo>
                  <a:cubicBezTo>
                    <a:pt x="5240" y="8854"/>
                    <a:pt x="3721" y="8223"/>
                    <a:pt x="2576" y="7082"/>
                  </a:cubicBezTo>
                  <a:cubicBezTo>
                    <a:pt x="1436" y="5937"/>
                    <a:pt x="805" y="4418"/>
                    <a:pt x="805" y="2805"/>
                  </a:cubicBezTo>
                  <a:cubicBezTo>
                    <a:pt x="805" y="1819"/>
                    <a:pt x="921" y="1118"/>
                    <a:pt x="1202" y="478"/>
                  </a:cubicBezTo>
                  <a:cubicBezTo>
                    <a:pt x="950" y="366"/>
                    <a:pt x="720" y="202"/>
                    <a:pt x="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89" name="Google Shape;1189;p73"/>
            <p:cNvSpPr/>
            <p:nvPr/>
          </p:nvSpPr>
          <p:spPr>
            <a:xfrm>
              <a:off x="7268235" y="2547979"/>
              <a:ext cx="48609" cy="72926"/>
            </a:xfrm>
            <a:custGeom>
              <a:rect b="b" l="l" r="r" t="t"/>
              <a:pathLst>
                <a:path extrusionOk="0" h="2834" w="1889">
                  <a:moveTo>
                    <a:pt x="944" y="1"/>
                  </a:moveTo>
                  <a:cubicBezTo>
                    <a:pt x="841" y="122"/>
                    <a:pt x="715" y="290"/>
                    <a:pt x="594" y="515"/>
                  </a:cubicBezTo>
                  <a:cubicBezTo>
                    <a:pt x="346" y="963"/>
                    <a:pt x="61" y="1711"/>
                    <a:pt x="0" y="2828"/>
                  </a:cubicBezTo>
                  <a:lnTo>
                    <a:pt x="1888" y="2833"/>
                  </a:lnTo>
                  <a:cubicBezTo>
                    <a:pt x="1804" y="1249"/>
                    <a:pt x="1267" y="379"/>
                    <a:pt x="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0" name="Google Shape;1190;p73"/>
            <p:cNvSpPr/>
            <p:nvPr/>
          </p:nvSpPr>
          <p:spPr>
            <a:xfrm>
              <a:off x="7319931" y="2548211"/>
              <a:ext cx="59931" cy="72694"/>
            </a:xfrm>
            <a:custGeom>
              <a:rect b="b" l="l" r="r" t="t"/>
              <a:pathLst>
                <a:path extrusionOk="0" h="2825" w="2329">
                  <a:moveTo>
                    <a:pt x="1" y="1"/>
                  </a:moveTo>
                  <a:cubicBezTo>
                    <a:pt x="347" y="599"/>
                    <a:pt x="688" y="1511"/>
                    <a:pt x="753" y="2824"/>
                  </a:cubicBezTo>
                  <a:lnTo>
                    <a:pt x="2329" y="2824"/>
                  </a:lnTo>
                  <a:cubicBezTo>
                    <a:pt x="2160" y="1501"/>
                    <a:pt x="1235" y="40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1" name="Google Shape;1191;p73"/>
            <p:cNvSpPr/>
            <p:nvPr/>
          </p:nvSpPr>
          <p:spPr>
            <a:xfrm>
              <a:off x="7268235" y="2643241"/>
              <a:ext cx="48609" cy="72900"/>
            </a:xfrm>
            <a:custGeom>
              <a:rect b="b" l="l" r="r" t="t"/>
              <a:pathLst>
                <a:path extrusionOk="0" h="2833" w="1889">
                  <a:moveTo>
                    <a:pt x="0" y="0"/>
                  </a:moveTo>
                  <a:cubicBezTo>
                    <a:pt x="84" y="1585"/>
                    <a:pt x="622" y="2450"/>
                    <a:pt x="944" y="2828"/>
                  </a:cubicBezTo>
                  <a:lnTo>
                    <a:pt x="944" y="2833"/>
                  </a:lnTo>
                  <a:cubicBezTo>
                    <a:pt x="1047" y="2711"/>
                    <a:pt x="1173" y="2538"/>
                    <a:pt x="1299" y="2314"/>
                  </a:cubicBezTo>
                  <a:cubicBezTo>
                    <a:pt x="1543" y="1865"/>
                    <a:pt x="1828" y="1118"/>
                    <a:pt x="1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2" name="Google Shape;1192;p73"/>
            <p:cNvSpPr/>
            <p:nvPr/>
          </p:nvSpPr>
          <p:spPr>
            <a:xfrm>
              <a:off x="7204727" y="2643241"/>
              <a:ext cx="60523" cy="72797"/>
            </a:xfrm>
            <a:custGeom>
              <a:rect b="b" l="l" r="r" t="t"/>
              <a:pathLst>
                <a:path extrusionOk="0" h="2829" w="2352">
                  <a:moveTo>
                    <a:pt x="0" y="0"/>
                  </a:moveTo>
                  <a:cubicBezTo>
                    <a:pt x="173" y="1328"/>
                    <a:pt x="1108" y="2426"/>
                    <a:pt x="2351" y="2828"/>
                  </a:cubicBezTo>
                  <a:cubicBezTo>
                    <a:pt x="2001" y="2230"/>
                    <a:pt x="1659" y="1319"/>
                    <a:pt x="15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3" name="Google Shape;1193;p73"/>
            <p:cNvSpPr/>
            <p:nvPr/>
          </p:nvSpPr>
          <p:spPr>
            <a:xfrm>
              <a:off x="7319828" y="2643241"/>
              <a:ext cx="60034" cy="72669"/>
            </a:xfrm>
            <a:custGeom>
              <a:rect b="b" l="l" r="r" t="t"/>
              <a:pathLst>
                <a:path extrusionOk="0" h="2824" w="2333">
                  <a:moveTo>
                    <a:pt x="757" y="0"/>
                  </a:moveTo>
                  <a:cubicBezTo>
                    <a:pt x="692" y="1314"/>
                    <a:pt x="351" y="2225"/>
                    <a:pt x="0" y="2824"/>
                  </a:cubicBezTo>
                  <a:cubicBezTo>
                    <a:pt x="510" y="2660"/>
                    <a:pt x="972" y="2380"/>
                    <a:pt x="1356" y="1992"/>
                  </a:cubicBezTo>
                  <a:cubicBezTo>
                    <a:pt x="1903" y="1449"/>
                    <a:pt x="2239" y="753"/>
                    <a:pt x="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4" name="Google Shape;1194;p73"/>
            <p:cNvSpPr/>
            <p:nvPr/>
          </p:nvSpPr>
          <p:spPr>
            <a:xfrm>
              <a:off x="7204727" y="2547851"/>
              <a:ext cx="60523" cy="72926"/>
            </a:xfrm>
            <a:custGeom>
              <a:rect b="b" l="l" r="r" t="t"/>
              <a:pathLst>
                <a:path extrusionOk="0" h="2834" w="2352">
                  <a:moveTo>
                    <a:pt x="2351" y="1"/>
                  </a:moveTo>
                  <a:cubicBezTo>
                    <a:pt x="1837" y="164"/>
                    <a:pt x="1370" y="450"/>
                    <a:pt x="977" y="842"/>
                  </a:cubicBezTo>
                  <a:cubicBezTo>
                    <a:pt x="430" y="1389"/>
                    <a:pt x="94" y="2081"/>
                    <a:pt x="0" y="2833"/>
                  </a:cubicBezTo>
                  <a:lnTo>
                    <a:pt x="1594" y="2833"/>
                  </a:lnTo>
                  <a:cubicBezTo>
                    <a:pt x="1659" y="1515"/>
                    <a:pt x="2005" y="604"/>
                    <a:pt x="2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95" name="Google Shape;1195;p73"/>
          <p:cNvGrpSpPr/>
          <p:nvPr/>
        </p:nvGrpSpPr>
        <p:grpSpPr>
          <a:xfrm>
            <a:off x="7153004" y="1403542"/>
            <a:ext cx="278709" cy="352664"/>
            <a:chOff x="7153004" y="1860742"/>
            <a:chExt cx="278709" cy="352664"/>
          </a:xfrm>
        </p:grpSpPr>
        <p:sp>
          <p:nvSpPr>
            <p:cNvPr id="1196" name="Google Shape;1196;p73"/>
            <p:cNvSpPr/>
            <p:nvPr/>
          </p:nvSpPr>
          <p:spPr>
            <a:xfrm>
              <a:off x="7256552" y="2064723"/>
              <a:ext cx="24086" cy="37312"/>
            </a:xfrm>
            <a:custGeom>
              <a:rect b="b" l="l" r="r" t="t"/>
              <a:pathLst>
                <a:path extrusionOk="0" h="1450" w="936">
                  <a:moveTo>
                    <a:pt x="935" y="0"/>
                  </a:moveTo>
                  <a:lnTo>
                    <a:pt x="1" y="463"/>
                  </a:lnTo>
                  <a:lnTo>
                    <a:pt x="1" y="1449"/>
                  </a:lnTo>
                  <a:lnTo>
                    <a:pt x="935" y="1028"/>
                  </a:lnTo>
                  <a:lnTo>
                    <a:pt x="9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7" name="Google Shape;1197;p73"/>
            <p:cNvSpPr/>
            <p:nvPr/>
          </p:nvSpPr>
          <p:spPr>
            <a:xfrm>
              <a:off x="7271708" y="1967300"/>
              <a:ext cx="39602" cy="18553"/>
            </a:xfrm>
            <a:custGeom>
              <a:rect b="b" l="l" r="r" t="t"/>
              <a:pathLst>
                <a:path extrusionOk="0" h="721" w="1539">
                  <a:moveTo>
                    <a:pt x="767" y="0"/>
                  </a:moveTo>
                  <a:lnTo>
                    <a:pt x="1" y="337"/>
                  </a:lnTo>
                  <a:lnTo>
                    <a:pt x="772" y="720"/>
                  </a:lnTo>
                  <a:lnTo>
                    <a:pt x="1538" y="355"/>
                  </a:lnTo>
                  <a:lnTo>
                    <a:pt x="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8" name="Google Shape;1198;p73"/>
            <p:cNvSpPr/>
            <p:nvPr/>
          </p:nvSpPr>
          <p:spPr>
            <a:xfrm>
              <a:off x="7256681" y="1993032"/>
              <a:ext cx="23957" cy="37183"/>
            </a:xfrm>
            <a:custGeom>
              <a:rect b="b" l="l" r="r" t="t"/>
              <a:pathLst>
                <a:path extrusionOk="0" h="1445" w="931">
                  <a:moveTo>
                    <a:pt x="0" y="0"/>
                  </a:moveTo>
                  <a:lnTo>
                    <a:pt x="0" y="1029"/>
                  </a:lnTo>
                  <a:lnTo>
                    <a:pt x="930" y="1445"/>
                  </a:lnTo>
                  <a:lnTo>
                    <a:pt x="930" y="45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99" name="Google Shape;1199;p73"/>
            <p:cNvSpPr/>
            <p:nvPr/>
          </p:nvSpPr>
          <p:spPr>
            <a:xfrm>
              <a:off x="7153004" y="1860742"/>
              <a:ext cx="278709" cy="352664"/>
            </a:xfrm>
            <a:custGeom>
              <a:rect b="b" l="l" r="r" t="t"/>
              <a:pathLst>
                <a:path extrusionOk="0" h="13705" w="10831">
                  <a:moveTo>
                    <a:pt x="6095" y="1257"/>
                  </a:moveTo>
                  <a:cubicBezTo>
                    <a:pt x="6329" y="1257"/>
                    <a:pt x="6521" y="1449"/>
                    <a:pt x="6521" y="1683"/>
                  </a:cubicBezTo>
                  <a:cubicBezTo>
                    <a:pt x="6521" y="1921"/>
                    <a:pt x="6329" y="2108"/>
                    <a:pt x="6095" y="2108"/>
                  </a:cubicBezTo>
                  <a:lnTo>
                    <a:pt x="4674" y="2108"/>
                  </a:lnTo>
                  <a:cubicBezTo>
                    <a:pt x="4441" y="2108"/>
                    <a:pt x="4254" y="1921"/>
                    <a:pt x="4254" y="1683"/>
                  </a:cubicBezTo>
                  <a:cubicBezTo>
                    <a:pt x="4254" y="1449"/>
                    <a:pt x="4441" y="1257"/>
                    <a:pt x="4674" y="1257"/>
                  </a:cubicBezTo>
                  <a:close/>
                  <a:moveTo>
                    <a:pt x="5385" y="3251"/>
                  </a:moveTo>
                  <a:cubicBezTo>
                    <a:pt x="5443" y="3251"/>
                    <a:pt x="5502" y="3262"/>
                    <a:pt x="5558" y="3286"/>
                  </a:cubicBezTo>
                  <a:lnTo>
                    <a:pt x="7334" y="4099"/>
                  </a:lnTo>
                  <a:cubicBezTo>
                    <a:pt x="7469" y="4160"/>
                    <a:pt x="7586" y="4305"/>
                    <a:pt x="7586" y="4487"/>
                  </a:cubicBezTo>
                  <a:lnTo>
                    <a:pt x="7586" y="6174"/>
                  </a:lnTo>
                  <a:lnTo>
                    <a:pt x="9115" y="6890"/>
                  </a:lnTo>
                  <a:cubicBezTo>
                    <a:pt x="9246" y="6950"/>
                    <a:pt x="9362" y="7091"/>
                    <a:pt x="9362" y="7273"/>
                  </a:cubicBezTo>
                  <a:lnTo>
                    <a:pt x="9362" y="9236"/>
                  </a:lnTo>
                  <a:cubicBezTo>
                    <a:pt x="9362" y="9404"/>
                    <a:pt x="9264" y="9554"/>
                    <a:pt x="9110" y="9624"/>
                  </a:cubicBezTo>
                  <a:lnTo>
                    <a:pt x="7329" y="10423"/>
                  </a:lnTo>
                  <a:cubicBezTo>
                    <a:pt x="7284" y="10437"/>
                    <a:pt x="7227" y="10458"/>
                    <a:pt x="7154" y="10458"/>
                  </a:cubicBezTo>
                  <a:cubicBezTo>
                    <a:pt x="7106" y="10458"/>
                    <a:pt x="7051" y="10449"/>
                    <a:pt x="6988" y="10423"/>
                  </a:cubicBezTo>
                  <a:lnTo>
                    <a:pt x="5380" y="9703"/>
                  </a:lnTo>
                  <a:lnTo>
                    <a:pt x="3777" y="10423"/>
                  </a:lnTo>
                  <a:cubicBezTo>
                    <a:pt x="3732" y="10437"/>
                    <a:pt x="3675" y="10458"/>
                    <a:pt x="3601" y="10458"/>
                  </a:cubicBezTo>
                  <a:cubicBezTo>
                    <a:pt x="3552" y="10458"/>
                    <a:pt x="3496" y="10449"/>
                    <a:pt x="3431" y="10423"/>
                  </a:cubicBezTo>
                  <a:lnTo>
                    <a:pt x="1655" y="9624"/>
                  </a:lnTo>
                  <a:cubicBezTo>
                    <a:pt x="1501" y="9554"/>
                    <a:pt x="1403" y="9404"/>
                    <a:pt x="1403" y="9236"/>
                  </a:cubicBezTo>
                  <a:lnTo>
                    <a:pt x="1403" y="7245"/>
                  </a:lnTo>
                  <a:cubicBezTo>
                    <a:pt x="1403" y="7100"/>
                    <a:pt x="1487" y="6927"/>
                    <a:pt x="1655" y="6857"/>
                  </a:cubicBezTo>
                  <a:lnTo>
                    <a:pt x="3179" y="6170"/>
                  </a:lnTo>
                  <a:lnTo>
                    <a:pt x="3179" y="4459"/>
                  </a:lnTo>
                  <a:cubicBezTo>
                    <a:pt x="3179" y="4309"/>
                    <a:pt x="3263" y="4141"/>
                    <a:pt x="3436" y="4066"/>
                  </a:cubicBezTo>
                  <a:lnTo>
                    <a:pt x="5212" y="3286"/>
                  </a:lnTo>
                  <a:cubicBezTo>
                    <a:pt x="5268" y="3262"/>
                    <a:pt x="5326" y="3251"/>
                    <a:pt x="5385" y="3251"/>
                  </a:cubicBezTo>
                  <a:close/>
                  <a:moveTo>
                    <a:pt x="5385" y="11573"/>
                  </a:moveTo>
                  <a:cubicBezTo>
                    <a:pt x="5623" y="11573"/>
                    <a:pt x="5810" y="11765"/>
                    <a:pt x="5810" y="12003"/>
                  </a:cubicBezTo>
                  <a:cubicBezTo>
                    <a:pt x="5810" y="12241"/>
                    <a:pt x="5619" y="12433"/>
                    <a:pt x="5385" y="12433"/>
                  </a:cubicBezTo>
                  <a:cubicBezTo>
                    <a:pt x="5151" y="12433"/>
                    <a:pt x="4959" y="12241"/>
                    <a:pt x="4959" y="12003"/>
                  </a:cubicBezTo>
                  <a:cubicBezTo>
                    <a:pt x="4959" y="11765"/>
                    <a:pt x="5151" y="11573"/>
                    <a:pt x="5385" y="11573"/>
                  </a:cubicBezTo>
                  <a:close/>
                  <a:moveTo>
                    <a:pt x="856" y="0"/>
                  </a:moveTo>
                  <a:cubicBezTo>
                    <a:pt x="384" y="0"/>
                    <a:pt x="0" y="388"/>
                    <a:pt x="0" y="860"/>
                  </a:cubicBezTo>
                  <a:lnTo>
                    <a:pt x="0" y="12844"/>
                  </a:lnTo>
                  <a:cubicBezTo>
                    <a:pt x="0" y="13321"/>
                    <a:pt x="384" y="13704"/>
                    <a:pt x="856" y="13704"/>
                  </a:cubicBezTo>
                  <a:lnTo>
                    <a:pt x="9975" y="13704"/>
                  </a:lnTo>
                  <a:cubicBezTo>
                    <a:pt x="10447" y="13704"/>
                    <a:pt x="10830" y="13321"/>
                    <a:pt x="10830" y="12844"/>
                  </a:cubicBezTo>
                  <a:lnTo>
                    <a:pt x="10830" y="860"/>
                  </a:lnTo>
                  <a:cubicBezTo>
                    <a:pt x="10830" y="388"/>
                    <a:pt x="10447" y="0"/>
                    <a:pt x="9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0" name="Google Shape;1200;p73"/>
            <p:cNvSpPr/>
            <p:nvPr/>
          </p:nvSpPr>
          <p:spPr>
            <a:xfrm>
              <a:off x="7225776" y="2038605"/>
              <a:ext cx="39937" cy="18913"/>
            </a:xfrm>
            <a:custGeom>
              <a:rect b="b" l="l" r="r" t="t"/>
              <a:pathLst>
                <a:path extrusionOk="0" h="735" w="1552">
                  <a:moveTo>
                    <a:pt x="776" y="1"/>
                  </a:moveTo>
                  <a:lnTo>
                    <a:pt x="0" y="351"/>
                  </a:lnTo>
                  <a:lnTo>
                    <a:pt x="776" y="735"/>
                  </a:lnTo>
                  <a:lnTo>
                    <a:pt x="1552" y="351"/>
                  </a:lnTo>
                  <a:lnTo>
                    <a:pt x="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1" name="Google Shape;1201;p73"/>
            <p:cNvSpPr/>
            <p:nvPr/>
          </p:nvSpPr>
          <p:spPr>
            <a:xfrm>
              <a:off x="7210851" y="2064723"/>
              <a:ext cx="23957" cy="37312"/>
            </a:xfrm>
            <a:custGeom>
              <a:rect b="b" l="l" r="r" t="t"/>
              <a:pathLst>
                <a:path extrusionOk="0" h="1450" w="931">
                  <a:moveTo>
                    <a:pt x="1" y="0"/>
                  </a:moveTo>
                  <a:lnTo>
                    <a:pt x="1" y="1028"/>
                  </a:lnTo>
                  <a:lnTo>
                    <a:pt x="931" y="1449"/>
                  </a:lnTo>
                  <a:lnTo>
                    <a:pt x="931" y="45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2" name="Google Shape;1202;p73"/>
            <p:cNvSpPr/>
            <p:nvPr/>
          </p:nvSpPr>
          <p:spPr>
            <a:xfrm>
              <a:off x="7348083" y="2065186"/>
              <a:ext cx="24086" cy="36849"/>
            </a:xfrm>
            <a:custGeom>
              <a:rect b="b" l="l" r="r" t="t"/>
              <a:pathLst>
                <a:path extrusionOk="0" h="1432" w="936">
                  <a:moveTo>
                    <a:pt x="935" y="1"/>
                  </a:moveTo>
                  <a:lnTo>
                    <a:pt x="1" y="445"/>
                  </a:lnTo>
                  <a:lnTo>
                    <a:pt x="1" y="1431"/>
                  </a:lnTo>
                  <a:lnTo>
                    <a:pt x="935" y="1010"/>
                  </a:lnTo>
                  <a:lnTo>
                    <a:pt x="9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3" name="Google Shape;1203;p73"/>
            <p:cNvSpPr/>
            <p:nvPr/>
          </p:nvSpPr>
          <p:spPr>
            <a:xfrm>
              <a:off x="7317178" y="2038733"/>
              <a:ext cx="40066" cy="18785"/>
            </a:xfrm>
            <a:custGeom>
              <a:rect b="b" l="l" r="r" t="t"/>
              <a:pathLst>
                <a:path extrusionOk="0" h="730" w="1557">
                  <a:moveTo>
                    <a:pt x="776" y="1"/>
                  </a:moveTo>
                  <a:lnTo>
                    <a:pt x="0" y="346"/>
                  </a:lnTo>
                  <a:lnTo>
                    <a:pt x="781" y="730"/>
                  </a:lnTo>
                  <a:lnTo>
                    <a:pt x="1557" y="361"/>
                  </a:lnTo>
                  <a:lnTo>
                    <a:pt x="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4" name="Google Shape;1204;p73"/>
            <p:cNvSpPr/>
            <p:nvPr/>
          </p:nvSpPr>
          <p:spPr>
            <a:xfrm>
              <a:off x="7302382" y="1993521"/>
              <a:ext cx="24086" cy="36695"/>
            </a:xfrm>
            <a:custGeom>
              <a:rect b="b" l="l" r="r" t="t"/>
              <a:pathLst>
                <a:path extrusionOk="0" h="1426" w="936">
                  <a:moveTo>
                    <a:pt x="935" y="0"/>
                  </a:moveTo>
                  <a:lnTo>
                    <a:pt x="1" y="444"/>
                  </a:lnTo>
                  <a:lnTo>
                    <a:pt x="1" y="1426"/>
                  </a:lnTo>
                  <a:lnTo>
                    <a:pt x="360" y="1267"/>
                  </a:lnTo>
                  <a:lnTo>
                    <a:pt x="935" y="1010"/>
                  </a:lnTo>
                  <a:lnTo>
                    <a:pt x="9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5" name="Google Shape;1205;p73"/>
            <p:cNvSpPr/>
            <p:nvPr/>
          </p:nvSpPr>
          <p:spPr>
            <a:xfrm>
              <a:off x="7302382" y="2064723"/>
              <a:ext cx="23957" cy="37312"/>
            </a:xfrm>
            <a:custGeom>
              <a:rect b="b" l="l" r="r" t="t"/>
              <a:pathLst>
                <a:path extrusionOk="0" h="1450" w="931">
                  <a:moveTo>
                    <a:pt x="1" y="0"/>
                  </a:moveTo>
                  <a:lnTo>
                    <a:pt x="1" y="1028"/>
                  </a:lnTo>
                  <a:lnTo>
                    <a:pt x="931" y="1449"/>
                  </a:lnTo>
                  <a:lnTo>
                    <a:pt x="931" y="45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06" name="Google Shape;1206;p73"/>
          <p:cNvGrpSpPr/>
          <p:nvPr/>
        </p:nvGrpSpPr>
        <p:grpSpPr>
          <a:xfrm>
            <a:off x="6389598" y="3803972"/>
            <a:ext cx="283160" cy="352793"/>
            <a:chOff x="6389598" y="4261172"/>
            <a:chExt cx="283160" cy="352793"/>
          </a:xfrm>
        </p:grpSpPr>
        <p:grpSp>
          <p:nvGrpSpPr>
            <p:cNvPr id="1207" name="Google Shape;1207;p73"/>
            <p:cNvGrpSpPr/>
            <p:nvPr/>
          </p:nvGrpSpPr>
          <p:grpSpPr>
            <a:xfrm>
              <a:off x="6389598" y="4329878"/>
              <a:ext cx="283160" cy="284087"/>
              <a:chOff x="6389598" y="4329878"/>
              <a:chExt cx="283160" cy="284087"/>
            </a:xfrm>
          </p:grpSpPr>
          <p:sp>
            <p:nvSpPr>
              <p:cNvPr id="1208" name="Google Shape;1208;p73"/>
              <p:cNvSpPr/>
              <p:nvPr/>
            </p:nvSpPr>
            <p:spPr>
              <a:xfrm>
                <a:off x="6468623" y="4360757"/>
                <a:ext cx="123439" cy="60523"/>
              </a:xfrm>
              <a:custGeom>
                <a:rect b="b" l="l" r="r" t="t"/>
                <a:pathLst>
                  <a:path extrusionOk="0" h="2352" w="4797">
                    <a:moveTo>
                      <a:pt x="211" y="1"/>
                    </a:moveTo>
                    <a:cubicBezTo>
                      <a:pt x="94" y="1"/>
                      <a:pt x="1" y="94"/>
                      <a:pt x="1" y="211"/>
                    </a:cubicBezTo>
                    <a:lnTo>
                      <a:pt x="1" y="2109"/>
                    </a:lnTo>
                    <a:cubicBezTo>
                      <a:pt x="1" y="2226"/>
                      <a:pt x="99" y="2319"/>
                      <a:pt x="216" y="2324"/>
                    </a:cubicBezTo>
                    <a:lnTo>
                      <a:pt x="1258" y="2333"/>
                    </a:lnTo>
                    <a:lnTo>
                      <a:pt x="1263" y="2333"/>
                    </a:lnTo>
                    <a:cubicBezTo>
                      <a:pt x="1370" y="2333"/>
                      <a:pt x="1459" y="2254"/>
                      <a:pt x="1473" y="2146"/>
                    </a:cubicBezTo>
                    <a:cubicBezTo>
                      <a:pt x="1529" y="1693"/>
                      <a:pt x="1922" y="1347"/>
                      <a:pt x="2380" y="1347"/>
                    </a:cubicBezTo>
                    <a:cubicBezTo>
                      <a:pt x="2838" y="1347"/>
                      <a:pt x="3226" y="1693"/>
                      <a:pt x="3282" y="2146"/>
                    </a:cubicBezTo>
                    <a:lnTo>
                      <a:pt x="3291" y="2202"/>
                    </a:lnTo>
                    <a:cubicBezTo>
                      <a:pt x="3301" y="2282"/>
                      <a:pt x="3366" y="2338"/>
                      <a:pt x="3446" y="2343"/>
                    </a:cubicBezTo>
                    <a:lnTo>
                      <a:pt x="4642" y="2352"/>
                    </a:lnTo>
                    <a:cubicBezTo>
                      <a:pt x="4698" y="2352"/>
                      <a:pt x="4736" y="2324"/>
                      <a:pt x="4754" y="2305"/>
                    </a:cubicBezTo>
                    <a:cubicBezTo>
                      <a:pt x="4768" y="2291"/>
                      <a:pt x="4792" y="2259"/>
                      <a:pt x="4796" y="2207"/>
                    </a:cubicBezTo>
                    <a:lnTo>
                      <a:pt x="4796" y="1146"/>
                    </a:lnTo>
                    <a:cubicBezTo>
                      <a:pt x="4796" y="1141"/>
                      <a:pt x="4796" y="1137"/>
                      <a:pt x="4796" y="1132"/>
                    </a:cubicBezTo>
                    <a:lnTo>
                      <a:pt x="4796" y="207"/>
                    </a:lnTo>
                    <a:cubicBezTo>
                      <a:pt x="4796" y="155"/>
                      <a:pt x="4778" y="99"/>
                      <a:pt x="4736" y="62"/>
                    </a:cubicBezTo>
                    <a:cubicBezTo>
                      <a:pt x="4698" y="24"/>
                      <a:pt x="4647" y="1"/>
                      <a:pt x="4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09" name="Google Shape;1209;p73"/>
              <p:cNvSpPr/>
              <p:nvPr/>
            </p:nvSpPr>
            <p:spPr>
              <a:xfrm>
                <a:off x="6490650" y="4498246"/>
                <a:ext cx="76503" cy="34790"/>
              </a:xfrm>
              <a:custGeom>
                <a:rect b="b" l="l" r="r" t="t"/>
                <a:pathLst>
                  <a:path extrusionOk="0" h="1352" w="2973">
                    <a:moveTo>
                      <a:pt x="313" y="0"/>
                    </a:moveTo>
                    <a:lnTo>
                      <a:pt x="210" y="328"/>
                    </a:lnTo>
                    <a:cubicBezTo>
                      <a:pt x="164" y="487"/>
                      <a:pt x="94" y="631"/>
                      <a:pt x="0" y="762"/>
                    </a:cubicBezTo>
                    <a:cubicBezTo>
                      <a:pt x="393" y="1141"/>
                      <a:pt x="907" y="1351"/>
                      <a:pt x="1454" y="1351"/>
                    </a:cubicBezTo>
                    <a:cubicBezTo>
                      <a:pt x="2005" y="1351"/>
                      <a:pt x="2538" y="1136"/>
                      <a:pt x="2935" y="739"/>
                    </a:cubicBezTo>
                    <a:lnTo>
                      <a:pt x="2973" y="706"/>
                    </a:lnTo>
                    <a:cubicBezTo>
                      <a:pt x="2889" y="589"/>
                      <a:pt x="2828" y="463"/>
                      <a:pt x="2781" y="323"/>
                    </a:cubicBezTo>
                    <a:lnTo>
                      <a:pt x="2688" y="38"/>
                    </a:lnTo>
                    <a:cubicBezTo>
                      <a:pt x="2332" y="183"/>
                      <a:pt x="1945" y="262"/>
                      <a:pt x="1543" y="262"/>
                    </a:cubicBezTo>
                    <a:cubicBezTo>
                      <a:pt x="1108" y="262"/>
                      <a:pt x="692" y="169"/>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0" name="Google Shape;1210;p73"/>
              <p:cNvSpPr/>
              <p:nvPr/>
            </p:nvSpPr>
            <p:spPr>
              <a:xfrm>
                <a:off x="6507350" y="4329878"/>
                <a:ext cx="46087" cy="10242"/>
              </a:xfrm>
              <a:custGeom>
                <a:rect b="b" l="l" r="r" t="t"/>
                <a:pathLst>
                  <a:path extrusionOk="0" h="398" w="1791">
                    <a:moveTo>
                      <a:pt x="894" y="1"/>
                    </a:moveTo>
                    <a:cubicBezTo>
                      <a:pt x="645" y="1"/>
                      <a:pt x="396" y="86"/>
                      <a:pt x="178" y="257"/>
                    </a:cubicBezTo>
                    <a:lnTo>
                      <a:pt x="183" y="257"/>
                    </a:lnTo>
                    <a:lnTo>
                      <a:pt x="1" y="397"/>
                    </a:lnTo>
                    <a:lnTo>
                      <a:pt x="1791" y="397"/>
                    </a:lnTo>
                    <a:lnTo>
                      <a:pt x="1609" y="257"/>
                    </a:lnTo>
                    <a:cubicBezTo>
                      <a:pt x="1391" y="86"/>
                      <a:pt x="1142" y="1"/>
                      <a:pt x="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1" name="Google Shape;1211;p73"/>
              <p:cNvSpPr/>
              <p:nvPr/>
            </p:nvSpPr>
            <p:spPr>
              <a:xfrm>
                <a:off x="6611876" y="4382063"/>
                <a:ext cx="27096" cy="48609"/>
              </a:xfrm>
              <a:custGeom>
                <a:rect b="b" l="l" r="r" t="t"/>
                <a:pathLst>
                  <a:path extrusionOk="0" h="1889" w="1053">
                    <a:moveTo>
                      <a:pt x="33" y="0"/>
                    </a:moveTo>
                    <a:lnTo>
                      <a:pt x="33" y="1370"/>
                    </a:lnTo>
                    <a:cubicBezTo>
                      <a:pt x="33" y="1379"/>
                      <a:pt x="33" y="1393"/>
                      <a:pt x="33" y="1407"/>
                    </a:cubicBezTo>
                    <a:cubicBezTo>
                      <a:pt x="33" y="1571"/>
                      <a:pt x="24" y="1730"/>
                      <a:pt x="1" y="1889"/>
                    </a:cubicBezTo>
                    <a:lnTo>
                      <a:pt x="108" y="1889"/>
                    </a:lnTo>
                    <a:cubicBezTo>
                      <a:pt x="632" y="1889"/>
                      <a:pt x="1052" y="1468"/>
                      <a:pt x="1052" y="944"/>
                    </a:cubicBezTo>
                    <a:cubicBezTo>
                      <a:pt x="1052" y="426"/>
                      <a:pt x="632"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2" name="Google Shape;1212;p73"/>
              <p:cNvSpPr/>
              <p:nvPr/>
            </p:nvSpPr>
            <p:spPr>
              <a:xfrm>
                <a:off x="6472483" y="4416107"/>
                <a:ext cx="115487" cy="68217"/>
              </a:xfrm>
              <a:custGeom>
                <a:rect b="b" l="l" r="r" t="t"/>
                <a:pathLst>
                  <a:path extrusionOk="0" h="2651" w="4488">
                    <a:moveTo>
                      <a:pt x="2230" y="0"/>
                    </a:moveTo>
                    <a:cubicBezTo>
                      <a:pt x="2174" y="0"/>
                      <a:pt x="2127" y="42"/>
                      <a:pt x="2122" y="94"/>
                    </a:cubicBezTo>
                    <a:cubicBezTo>
                      <a:pt x="2058" y="606"/>
                      <a:pt x="1628" y="986"/>
                      <a:pt x="1117" y="986"/>
                    </a:cubicBezTo>
                    <a:cubicBezTo>
                      <a:pt x="1111" y="986"/>
                      <a:pt x="1105" y="986"/>
                      <a:pt x="1099" y="986"/>
                    </a:cubicBezTo>
                    <a:lnTo>
                      <a:pt x="56" y="977"/>
                    </a:lnTo>
                    <a:cubicBezTo>
                      <a:pt x="38" y="977"/>
                      <a:pt x="19" y="972"/>
                      <a:pt x="0" y="972"/>
                    </a:cubicBezTo>
                    <a:cubicBezTo>
                      <a:pt x="342" y="1954"/>
                      <a:pt x="1220" y="2650"/>
                      <a:pt x="2249" y="2650"/>
                    </a:cubicBezTo>
                    <a:cubicBezTo>
                      <a:pt x="3277" y="2650"/>
                      <a:pt x="4137" y="1968"/>
                      <a:pt x="4487" y="1005"/>
                    </a:cubicBezTo>
                    <a:lnTo>
                      <a:pt x="4483" y="1005"/>
                    </a:lnTo>
                    <a:lnTo>
                      <a:pt x="3286" y="996"/>
                    </a:lnTo>
                    <a:cubicBezTo>
                      <a:pt x="2809" y="991"/>
                      <a:pt x="2403" y="626"/>
                      <a:pt x="2342" y="154"/>
                    </a:cubicBezTo>
                    <a:lnTo>
                      <a:pt x="2337" y="94"/>
                    </a:lnTo>
                    <a:cubicBezTo>
                      <a:pt x="2328" y="42"/>
                      <a:pt x="2286" y="0"/>
                      <a:pt x="2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3" name="Google Shape;1213;p73"/>
              <p:cNvSpPr/>
              <p:nvPr/>
            </p:nvSpPr>
            <p:spPr>
              <a:xfrm>
                <a:off x="6422562" y="4382166"/>
                <a:ext cx="26376" cy="48506"/>
              </a:xfrm>
              <a:custGeom>
                <a:rect b="b" l="l" r="r" t="t"/>
                <a:pathLst>
                  <a:path extrusionOk="0" h="1885" w="1025">
                    <a:moveTo>
                      <a:pt x="940" y="1"/>
                    </a:moveTo>
                    <a:cubicBezTo>
                      <a:pt x="421" y="1"/>
                      <a:pt x="1" y="422"/>
                      <a:pt x="1" y="940"/>
                    </a:cubicBezTo>
                    <a:cubicBezTo>
                      <a:pt x="1" y="1464"/>
                      <a:pt x="421" y="1885"/>
                      <a:pt x="940" y="1885"/>
                    </a:cubicBezTo>
                    <a:lnTo>
                      <a:pt x="1024" y="1885"/>
                    </a:lnTo>
                    <a:cubicBezTo>
                      <a:pt x="1001" y="1721"/>
                      <a:pt x="987" y="1557"/>
                      <a:pt x="987" y="1389"/>
                    </a:cubicBezTo>
                    <a:lnTo>
                      <a:pt x="987" y="791"/>
                    </a:lnTo>
                    <a:cubicBezTo>
                      <a:pt x="987" y="782"/>
                      <a:pt x="987" y="767"/>
                      <a:pt x="991" y="758"/>
                    </a:cubicBezTo>
                    <a:lnTo>
                      <a:pt x="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4" name="Google Shape;1214;p73"/>
              <p:cNvSpPr/>
              <p:nvPr/>
            </p:nvSpPr>
            <p:spPr>
              <a:xfrm>
                <a:off x="6389598" y="4528919"/>
                <a:ext cx="283160" cy="85046"/>
              </a:xfrm>
              <a:custGeom>
                <a:rect b="b" l="l" r="r" t="t"/>
                <a:pathLst>
                  <a:path extrusionOk="0" h="3305" w="11004">
                    <a:moveTo>
                      <a:pt x="7536" y="0"/>
                    </a:moveTo>
                    <a:cubicBezTo>
                      <a:pt x="7521" y="19"/>
                      <a:pt x="7507" y="38"/>
                      <a:pt x="7489" y="56"/>
                    </a:cubicBezTo>
                    <a:lnTo>
                      <a:pt x="7428" y="117"/>
                    </a:lnTo>
                    <a:cubicBezTo>
                      <a:pt x="6881" y="664"/>
                      <a:pt x="6157" y="963"/>
                      <a:pt x="5385" y="963"/>
                    </a:cubicBezTo>
                    <a:cubicBezTo>
                      <a:pt x="4610" y="963"/>
                      <a:pt x="3885" y="664"/>
                      <a:pt x="3338" y="117"/>
                    </a:cubicBezTo>
                    <a:cubicBezTo>
                      <a:pt x="3315" y="94"/>
                      <a:pt x="3296" y="70"/>
                      <a:pt x="3282" y="47"/>
                    </a:cubicBezTo>
                    <a:lnTo>
                      <a:pt x="1211" y="538"/>
                    </a:lnTo>
                    <a:cubicBezTo>
                      <a:pt x="763" y="687"/>
                      <a:pt x="426" y="1089"/>
                      <a:pt x="323" y="1585"/>
                    </a:cubicBezTo>
                    <a:lnTo>
                      <a:pt x="29" y="3029"/>
                    </a:lnTo>
                    <a:cubicBezTo>
                      <a:pt x="1" y="3169"/>
                      <a:pt x="99" y="3305"/>
                      <a:pt x="235" y="3305"/>
                    </a:cubicBezTo>
                    <a:lnTo>
                      <a:pt x="10765" y="3305"/>
                    </a:lnTo>
                    <a:cubicBezTo>
                      <a:pt x="10901" y="3305"/>
                      <a:pt x="11004" y="3165"/>
                      <a:pt x="10971" y="3024"/>
                    </a:cubicBezTo>
                    <a:lnTo>
                      <a:pt x="10620" y="1468"/>
                    </a:lnTo>
                    <a:cubicBezTo>
                      <a:pt x="10508" y="968"/>
                      <a:pt x="10153" y="571"/>
                      <a:pt x="9690" y="435"/>
                    </a:cubicBezTo>
                    <a:lnTo>
                      <a:pt x="7601" y="24"/>
                    </a:lnTo>
                    <a:cubicBezTo>
                      <a:pt x="7578" y="19"/>
                      <a:pt x="7554" y="10"/>
                      <a:pt x="7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215" name="Google Shape;1215;p73"/>
            <p:cNvSpPr/>
            <p:nvPr/>
          </p:nvSpPr>
          <p:spPr>
            <a:xfrm>
              <a:off x="6452643" y="4261172"/>
              <a:ext cx="153958" cy="88443"/>
            </a:xfrm>
            <a:custGeom>
              <a:rect b="b" l="l" r="r" t="t"/>
              <a:pathLst>
                <a:path extrusionOk="0" h="3437" w="5983">
                  <a:moveTo>
                    <a:pt x="4660" y="1"/>
                  </a:moveTo>
                  <a:lnTo>
                    <a:pt x="3048" y="38"/>
                  </a:lnTo>
                  <a:cubicBezTo>
                    <a:pt x="1884" y="62"/>
                    <a:pt x="921" y="407"/>
                    <a:pt x="374" y="1436"/>
                  </a:cubicBezTo>
                  <a:cubicBezTo>
                    <a:pt x="360" y="1459"/>
                    <a:pt x="351" y="1483"/>
                    <a:pt x="341" y="1501"/>
                  </a:cubicBezTo>
                  <a:cubicBezTo>
                    <a:pt x="267" y="1646"/>
                    <a:pt x="75" y="1945"/>
                    <a:pt x="33" y="2450"/>
                  </a:cubicBezTo>
                  <a:cubicBezTo>
                    <a:pt x="0" y="2801"/>
                    <a:pt x="14" y="3137"/>
                    <a:pt x="52" y="3436"/>
                  </a:cubicBezTo>
                  <a:cubicBezTo>
                    <a:pt x="238" y="3212"/>
                    <a:pt x="519" y="3072"/>
                    <a:pt x="832" y="3067"/>
                  </a:cubicBezTo>
                  <a:lnTo>
                    <a:pt x="1809" y="2296"/>
                  </a:lnTo>
                  <a:cubicBezTo>
                    <a:pt x="2171" y="2011"/>
                    <a:pt x="2597" y="1868"/>
                    <a:pt x="3022" y="1868"/>
                  </a:cubicBezTo>
                  <a:cubicBezTo>
                    <a:pt x="3447" y="1868"/>
                    <a:pt x="3873" y="2011"/>
                    <a:pt x="4235" y="2296"/>
                  </a:cubicBezTo>
                  <a:lnTo>
                    <a:pt x="5212" y="3067"/>
                  </a:lnTo>
                  <a:cubicBezTo>
                    <a:pt x="5464" y="3067"/>
                    <a:pt x="5702" y="3161"/>
                    <a:pt x="5889" y="3329"/>
                  </a:cubicBezTo>
                  <a:cubicBezTo>
                    <a:pt x="5946" y="2931"/>
                    <a:pt x="5983" y="2525"/>
                    <a:pt x="5974" y="2221"/>
                  </a:cubicBezTo>
                  <a:cubicBezTo>
                    <a:pt x="5955" y="1712"/>
                    <a:pt x="5712" y="898"/>
                    <a:pt x="5506" y="464"/>
                  </a:cubicBezTo>
                  <a:cubicBezTo>
                    <a:pt x="5357" y="141"/>
                    <a:pt x="5057" y="24"/>
                    <a:pt x="4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16" name="Google Shape;1216;p73"/>
          <p:cNvGrpSpPr/>
          <p:nvPr/>
        </p:nvGrpSpPr>
        <p:grpSpPr>
          <a:xfrm>
            <a:off x="6399222" y="3193700"/>
            <a:ext cx="263810" cy="352793"/>
            <a:chOff x="6399222" y="3650900"/>
            <a:chExt cx="263810" cy="352793"/>
          </a:xfrm>
        </p:grpSpPr>
        <p:sp>
          <p:nvSpPr>
            <p:cNvPr id="1217" name="Google Shape;1217;p73"/>
            <p:cNvSpPr/>
            <p:nvPr/>
          </p:nvSpPr>
          <p:spPr>
            <a:xfrm>
              <a:off x="6640748" y="3950272"/>
              <a:ext cx="22284" cy="53421"/>
            </a:xfrm>
            <a:custGeom>
              <a:rect b="b" l="l" r="r" t="t"/>
              <a:pathLst>
                <a:path extrusionOk="0" h="2076" w="866">
                  <a:moveTo>
                    <a:pt x="0" y="0"/>
                  </a:moveTo>
                  <a:lnTo>
                    <a:pt x="0" y="2076"/>
                  </a:lnTo>
                  <a:lnTo>
                    <a:pt x="515" y="2076"/>
                  </a:lnTo>
                  <a:cubicBezTo>
                    <a:pt x="716" y="2076"/>
                    <a:pt x="865" y="1884"/>
                    <a:pt x="818" y="1688"/>
                  </a:cubicBezTo>
                  <a:lnTo>
                    <a:pt x="580" y="706"/>
                  </a:lnTo>
                  <a:cubicBezTo>
                    <a:pt x="505" y="388"/>
                    <a:pt x="285" y="131"/>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8" name="Google Shape;1218;p73"/>
            <p:cNvSpPr/>
            <p:nvPr/>
          </p:nvSpPr>
          <p:spPr>
            <a:xfrm>
              <a:off x="6591315" y="3938718"/>
              <a:ext cx="28048" cy="64975"/>
            </a:xfrm>
            <a:custGeom>
              <a:rect b="b" l="l" r="r" t="t"/>
              <a:pathLst>
                <a:path extrusionOk="0" h="2525" w="1090">
                  <a:moveTo>
                    <a:pt x="0" y="1"/>
                  </a:moveTo>
                  <a:lnTo>
                    <a:pt x="0" y="2525"/>
                  </a:lnTo>
                  <a:lnTo>
                    <a:pt x="1089" y="2525"/>
                  </a:lnTo>
                  <a:lnTo>
                    <a:pt x="1089" y="2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19" name="Google Shape;1219;p73"/>
            <p:cNvSpPr/>
            <p:nvPr/>
          </p:nvSpPr>
          <p:spPr>
            <a:xfrm>
              <a:off x="6472611" y="3752904"/>
              <a:ext cx="116568" cy="56431"/>
            </a:xfrm>
            <a:custGeom>
              <a:rect b="b" l="l" r="r" t="t"/>
              <a:pathLst>
                <a:path extrusionOk="0" h="2193" w="4530">
                  <a:moveTo>
                    <a:pt x="4361" y="0"/>
                  </a:moveTo>
                  <a:lnTo>
                    <a:pt x="168" y="5"/>
                  </a:lnTo>
                  <a:cubicBezTo>
                    <a:pt x="75" y="5"/>
                    <a:pt x="0" y="80"/>
                    <a:pt x="0" y="173"/>
                  </a:cubicBezTo>
                  <a:lnTo>
                    <a:pt x="0" y="1987"/>
                  </a:lnTo>
                  <a:cubicBezTo>
                    <a:pt x="0" y="2085"/>
                    <a:pt x="79" y="2164"/>
                    <a:pt x="173" y="2164"/>
                  </a:cubicBezTo>
                  <a:lnTo>
                    <a:pt x="1173" y="2178"/>
                  </a:lnTo>
                  <a:cubicBezTo>
                    <a:pt x="1262" y="2178"/>
                    <a:pt x="1337" y="2113"/>
                    <a:pt x="1351" y="2024"/>
                  </a:cubicBezTo>
                  <a:cubicBezTo>
                    <a:pt x="1407" y="1571"/>
                    <a:pt x="1790" y="1234"/>
                    <a:pt x="2244" y="1234"/>
                  </a:cubicBezTo>
                  <a:cubicBezTo>
                    <a:pt x="2702" y="1234"/>
                    <a:pt x="3085" y="1571"/>
                    <a:pt x="3141" y="2024"/>
                  </a:cubicBezTo>
                  <a:lnTo>
                    <a:pt x="3146" y="2080"/>
                  </a:lnTo>
                  <a:cubicBezTo>
                    <a:pt x="3155" y="2136"/>
                    <a:pt x="3206" y="2183"/>
                    <a:pt x="3263" y="2183"/>
                  </a:cubicBezTo>
                  <a:lnTo>
                    <a:pt x="4412" y="2192"/>
                  </a:lnTo>
                  <a:cubicBezTo>
                    <a:pt x="4454" y="2192"/>
                    <a:pt x="4478" y="2174"/>
                    <a:pt x="4496" y="2160"/>
                  </a:cubicBezTo>
                  <a:cubicBezTo>
                    <a:pt x="4510" y="2146"/>
                    <a:pt x="4529" y="2122"/>
                    <a:pt x="4529" y="2090"/>
                  </a:cubicBezTo>
                  <a:lnTo>
                    <a:pt x="4529" y="1071"/>
                  </a:lnTo>
                  <a:cubicBezTo>
                    <a:pt x="4529" y="1066"/>
                    <a:pt x="4529" y="1061"/>
                    <a:pt x="4529" y="1057"/>
                  </a:cubicBezTo>
                  <a:lnTo>
                    <a:pt x="4529" y="173"/>
                  </a:lnTo>
                  <a:cubicBezTo>
                    <a:pt x="4529" y="112"/>
                    <a:pt x="4501" y="70"/>
                    <a:pt x="4482" y="52"/>
                  </a:cubicBezTo>
                  <a:cubicBezTo>
                    <a:pt x="4464" y="33"/>
                    <a:pt x="4422"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0" name="Google Shape;1220;p73"/>
            <p:cNvSpPr/>
            <p:nvPr/>
          </p:nvSpPr>
          <p:spPr>
            <a:xfrm>
              <a:off x="6476574" y="3805938"/>
              <a:ext cx="108257" cy="63765"/>
            </a:xfrm>
            <a:custGeom>
              <a:rect b="b" l="l" r="r" t="t"/>
              <a:pathLst>
                <a:path extrusionOk="0" h="2478" w="4207">
                  <a:moveTo>
                    <a:pt x="2090" y="1"/>
                  </a:moveTo>
                  <a:cubicBezTo>
                    <a:pt x="2052" y="1"/>
                    <a:pt x="2024" y="29"/>
                    <a:pt x="2019" y="66"/>
                  </a:cubicBezTo>
                  <a:cubicBezTo>
                    <a:pt x="1954" y="571"/>
                    <a:pt x="1529" y="945"/>
                    <a:pt x="1019" y="945"/>
                  </a:cubicBezTo>
                  <a:lnTo>
                    <a:pt x="1005" y="945"/>
                  </a:lnTo>
                  <a:lnTo>
                    <a:pt x="10" y="931"/>
                  </a:lnTo>
                  <a:lnTo>
                    <a:pt x="0" y="931"/>
                  </a:lnTo>
                  <a:cubicBezTo>
                    <a:pt x="332" y="1837"/>
                    <a:pt x="1155" y="2478"/>
                    <a:pt x="2108" y="2478"/>
                  </a:cubicBezTo>
                  <a:cubicBezTo>
                    <a:pt x="3057" y="2478"/>
                    <a:pt x="3870" y="1851"/>
                    <a:pt x="4207" y="963"/>
                  </a:cubicBezTo>
                  <a:lnTo>
                    <a:pt x="3104" y="949"/>
                  </a:lnTo>
                  <a:cubicBezTo>
                    <a:pt x="2627" y="945"/>
                    <a:pt x="2230" y="589"/>
                    <a:pt x="2169" y="122"/>
                  </a:cubicBezTo>
                  <a:lnTo>
                    <a:pt x="2164" y="66"/>
                  </a:lnTo>
                  <a:cubicBezTo>
                    <a:pt x="2160" y="29"/>
                    <a:pt x="2127" y="1"/>
                    <a:pt x="2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1" name="Google Shape;1221;p73"/>
            <p:cNvSpPr/>
            <p:nvPr/>
          </p:nvSpPr>
          <p:spPr>
            <a:xfrm>
              <a:off x="6501226" y="3887974"/>
              <a:ext cx="56071" cy="33092"/>
            </a:xfrm>
            <a:custGeom>
              <a:rect b="b" l="l" r="r" t="t"/>
              <a:pathLst>
                <a:path extrusionOk="0" h="1286" w="2179">
                  <a:moveTo>
                    <a:pt x="323" y="0"/>
                  </a:moveTo>
                  <a:lnTo>
                    <a:pt x="71" y="767"/>
                  </a:lnTo>
                  <a:cubicBezTo>
                    <a:pt x="52" y="828"/>
                    <a:pt x="28" y="888"/>
                    <a:pt x="0" y="949"/>
                  </a:cubicBezTo>
                  <a:cubicBezTo>
                    <a:pt x="309" y="1164"/>
                    <a:pt x="674" y="1286"/>
                    <a:pt x="1061" y="1286"/>
                  </a:cubicBezTo>
                  <a:cubicBezTo>
                    <a:pt x="1473" y="1286"/>
                    <a:pt x="1861" y="1150"/>
                    <a:pt x="2179" y="902"/>
                  </a:cubicBezTo>
                  <a:cubicBezTo>
                    <a:pt x="2160" y="860"/>
                    <a:pt x="2146" y="818"/>
                    <a:pt x="2132" y="771"/>
                  </a:cubicBezTo>
                  <a:lnTo>
                    <a:pt x="1865" y="28"/>
                  </a:lnTo>
                  <a:cubicBezTo>
                    <a:pt x="1636" y="89"/>
                    <a:pt x="1398" y="117"/>
                    <a:pt x="1150" y="117"/>
                  </a:cubicBezTo>
                  <a:cubicBezTo>
                    <a:pt x="865" y="117"/>
                    <a:pt x="589" y="75"/>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2" name="Google Shape;1222;p73"/>
            <p:cNvSpPr/>
            <p:nvPr/>
          </p:nvSpPr>
          <p:spPr>
            <a:xfrm>
              <a:off x="6410905" y="3650900"/>
              <a:ext cx="240702" cy="239132"/>
            </a:xfrm>
            <a:custGeom>
              <a:rect b="b" l="l" r="r" t="t"/>
              <a:pathLst>
                <a:path extrusionOk="0" h="9293" w="9354">
                  <a:moveTo>
                    <a:pt x="4679" y="1"/>
                  </a:moveTo>
                  <a:cubicBezTo>
                    <a:pt x="2099" y="1"/>
                    <a:pt x="0" y="2099"/>
                    <a:pt x="0" y="4675"/>
                  </a:cubicBezTo>
                  <a:lnTo>
                    <a:pt x="0" y="8853"/>
                  </a:lnTo>
                  <a:cubicBezTo>
                    <a:pt x="0" y="9082"/>
                    <a:pt x="187" y="9269"/>
                    <a:pt x="416" y="9269"/>
                  </a:cubicBezTo>
                  <a:lnTo>
                    <a:pt x="2945" y="9269"/>
                  </a:lnTo>
                  <a:lnTo>
                    <a:pt x="3076" y="8867"/>
                  </a:lnTo>
                  <a:cubicBezTo>
                    <a:pt x="1192" y="7568"/>
                    <a:pt x="1622" y="5941"/>
                    <a:pt x="1571" y="4137"/>
                  </a:cubicBezTo>
                  <a:cubicBezTo>
                    <a:pt x="1571" y="3586"/>
                    <a:pt x="2015" y="3142"/>
                    <a:pt x="2566" y="3137"/>
                  </a:cubicBezTo>
                  <a:lnTo>
                    <a:pt x="6759" y="3137"/>
                  </a:lnTo>
                  <a:cubicBezTo>
                    <a:pt x="7025" y="3137"/>
                    <a:pt x="7278" y="3240"/>
                    <a:pt x="7465" y="3431"/>
                  </a:cubicBezTo>
                  <a:cubicBezTo>
                    <a:pt x="7652" y="3618"/>
                    <a:pt x="7759" y="3871"/>
                    <a:pt x="7759" y="4137"/>
                  </a:cubicBezTo>
                  <a:lnTo>
                    <a:pt x="7759" y="6040"/>
                  </a:lnTo>
                  <a:cubicBezTo>
                    <a:pt x="7759" y="6049"/>
                    <a:pt x="7759" y="6063"/>
                    <a:pt x="7755" y="6072"/>
                  </a:cubicBezTo>
                  <a:cubicBezTo>
                    <a:pt x="7755" y="7306"/>
                    <a:pt x="7100" y="8377"/>
                    <a:pt x="6142" y="8933"/>
                  </a:cubicBezTo>
                  <a:lnTo>
                    <a:pt x="6273" y="9293"/>
                  </a:lnTo>
                  <a:lnTo>
                    <a:pt x="8937" y="9293"/>
                  </a:lnTo>
                  <a:cubicBezTo>
                    <a:pt x="9166" y="9293"/>
                    <a:pt x="9353" y="9110"/>
                    <a:pt x="9353" y="8881"/>
                  </a:cubicBezTo>
                  <a:lnTo>
                    <a:pt x="9353" y="4675"/>
                  </a:lnTo>
                  <a:cubicBezTo>
                    <a:pt x="9353" y="2099"/>
                    <a:pt x="7254" y="1"/>
                    <a:pt x="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3" name="Google Shape;1223;p73"/>
            <p:cNvSpPr/>
            <p:nvPr/>
          </p:nvSpPr>
          <p:spPr>
            <a:xfrm>
              <a:off x="6492554" y="3932105"/>
              <a:ext cx="28048" cy="71588"/>
            </a:xfrm>
            <a:custGeom>
              <a:rect b="b" l="l" r="r" t="t"/>
              <a:pathLst>
                <a:path extrusionOk="0" h="2782" w="1090">
                  <a:moveTo>
                    <a:pt x="1" y="1"/>
                  </a:moveTo>
                  <a:lnTo>
                    <a:pt x="1" y="2782"/>
                  </a:lnTo>
                  <a:lnTo>
                    <a:pt x="1090" y="2782"/>
                  </a:lnTo>
                  <a:lnTo>
                    <a:pt x="1090" y="379"/>
                  </a:lnTo>
                  <a:cubicBezTo>
                    <a:pt x="702" y="337"/>
                    <a:pt x="328" y="20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4" name="Google Shape;1224;p73"/>
            <p:cNvSpPr/>
            <p:nvPr/>
          </p:nvSpPr>
          <p:spPr>
            <a:xfrm>
              <a:off x="6443122" y="3938718"/>
              <a:ext cx="28048" cy="64975"/>
            </a:xfrm>
            <a:custGeom>
              <a:rect b="b" l="l" r="r" t="t"/>
              <a:pathLst>
                <a:path extrusionOk="0" h="2525" w="1090">
                  <a:moveTo>
                    <a:pt x="1090" y="1"/>
                  </a:moveTo>
                  <a:lnTo>
                    <a:pt x="1" y="290"/>
                  </a:lnTo>
                  <a:lnTo>
                    <a:pt x="1" y="2525"/>
                  </a:lnTo>
                  <a:lnTo>
                    <a:pt x="1090" y="2525"/>
                  </a:lnTo>
                  <a:lnTo>
                    <a:pt x="1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5" name="Google Shape;1225;p73"/>
            <p:cNvSpPr/>
            <p:nvPr/>
          </p:nvSpPr>
          <p:spPr>
            <a:xfrm>
              <a:off x="6541883" y="3928271"/>
              <a:ext cx="28177" cy="75422"/>
            </a:xfrm>
            <a:custGeom>
              <a:rect b="b" l="l" r="r" t="t"/>
              <a:pathLst>
                <a:path extrusionOk="0" h="2931" w="1095">
                  <a:moveTo>
                    <a:pt x="1094" y="0"/>
                  </a:moveTo>
                  <a:cubicBezTo>
                    <a:pt x="772" y="248"/>
                    <a:pt x="398" y="421"/>
                    <a:pt x="0" y="496"/>
                  </a:cubicBezTo>
                  <a:lnTo>
                    <a:pt x="0" y="2931"/>
                  </a:lnTo>
                  <a:lnTo>
                    <a:pt x="1094" y="2931"/>
                  </a:lnTo>
                  <a:lnTo>
                    <a:pt x="1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6" name="Google Shape;1226;p73"/>
            <p:cNvSpPr/>
            <p:nvPr/>
          </p:nvSpPr>
          <p:spPr>
            <a:xfrm>
              <a:off x="6399222" y="3952073"/>
              <a:ext cx="22645" cy="51619"/>
            </a:xfrm>
            <a:custGeom>
              <a:rect b="b" l="l" r="r" t="t"/>
              <a:pathLst>
                <a:path extrusionOk="0" h="2006" w="880">
                  <a:moveTo>
                    <a:pt x="880" y="1"/>
                  </a:moveTo>
                  <a:cubicBezTo>
                    <a:pt x="552" y="122"/>
                    <a:pt x="309" y="402"/>
                    <a:pt x="235" y="744"/>
                  </a:cubicBezTo>
                  <a:lnTo>
                    <a:pt x="43" y="1622"/>
                  </a:lnTo>
                  <a:cubicBezTo>
                    <a:pt x="1" y="1819"/>
                    <a:pt x="150" y="2006"/>
                    <a:pt x="351" y="2006"/>
                  </a:cubicBezTo>
                  <a:lnTo>
                    <a:pt x="880" y="2006"/>
                  </a:lnTo>
                  <a:lnTo>
                    <a:pt x="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27" name="Google Shape;1227;p73"/>
          <p:cNvGrpSpPr/>
          <p:nvPr/>
        </p:nvGrpSpPr>
        <p:grpSpPr>
          <a:xfrm>
            <a:off x="6354731" y="2656791"/>
            <a:ext cx="353642" cy="270654"/>
            <a:chOff x="6354731" y="3113991"/>
            <a:chExt cx="353642" cy="270654"/>
          </a:xfrm>
        </p:grpSpPr>
        <p:sp>
          <p:nvSpPr>
            <p:cNvPr id="1228" name="Google Shape;1228;p73"/>
            <p:cNvSpPr/>
            <p:nvPr/>
          </p:nvSpPr>
          <p:spPr>
            <a:xfrm>
              <a:off x="6603101" y="3151587"/>
              <a:ext cx="78690" cy="32320"/>
            </a:xfrm>
            <a:custGeom>
              <a:rect b="b" l="l" r="r" t="t"/>
              <a:pathLst>
                <a:path extrusionOk="0" h="1256" w="3058">
                  <a:moveTo>
                    <a:pt x="1531" y="0"/>
                  </a:moveTo>
                  <a:cubicBezTo>
                    <a:pt x="1035" y="0"/>
                    <a:pt x="538" y="190"/>
                    <a:pt x="159" y="568"/>
                  </a:cubicBezTo>
                  <a:cubicBezTo>
                    <a:pt x="0" y="722"/>
                    <a:pt x="0" y="980"/>
                    <a:pt x="159" y="1134"/>
                  </a:cubicBezTo>
                  <a:cubicBezTo>
                    <a:pt x="236" y="1213"/>
                    <a:pt x="339" y="1253"/>
                    <a:pt x="442" y="1253"/>
                  </a:cubicBezTo>
                  <a:cubicBezTo>
                    <a:pt x="545" y="1253"/>
                    <a:pt x="648" y="1213"/>
                    <a:pt x="725" y="1134"/>
                  </a:cubicBezTo>
                  <a:cubicBezTo>
                    <a:pt x="947" y="914"/>
                    <a:pt x="1238" y="804"/>
                    <a:pt x="1529" y="804"/>
                  </a:cubicBezTo>
                  <a:cubicBezTo>
                    <a:pt x="1820" y="804"/>
                    <a:pt x="2111" y="914"/>
                    <a:pt x="2333" y="1134"/>
                  </a:cubicBezTo>
                  <a:cubicBezTo>
                    <a:pt x="2412" y="1213"/>
                    <a:pt x="2515" y="1255"/>
                    <a:pt x="2618" y="1255"/>
                  </a:cubicBezTo>
                  <a:cubicBezTo>
                    <a:pt x="2721" y="1255"/>
                    <a:pt x="2824" y="1213"/>
                    <a:pt x="2903" y="1134"/>
                  </a:cubicBezTo>
                  <a:cubicBezTo>
                    <a:pt x="3057" y="980"/>
                    <a:pt x="3057" y="727"/>
                    <a:pt x="2903" y="568"/>
                  </a:cubicBezTo>
                  <a:cubicBezTo>
                    <a:pt x="2524" y="190"/>
                    <a:pt x="2028" y="0"/>
                    <a:pt x="1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9" name="Google Shape;1229;p73"/>
            <p:cNvSpPr/>
            <p:nvPr/>
          </p:nvSpPr>
          <p:spPr>
            <a:xfrm>
              <a:off x="6576648" y="3113991"/>
              <a:ext cx="131725" cy="43334"/>
            </a:xfrm>
            <a:custGeom>
              <a:rect b="b" l="l" r="r" t="t"/>
              <a:pathLst>
                <a:path extrusionOk="0" h="1684" w="5119">
                  <a:moveTo>
                    <a:pt x="2559" y="1"/>
                  </a:moveTo>
                  <a:cubicBezTo>
                    <a:pt x="1689" y="1"/>
                    <a:pt x="818" y="333"/>
                    <a:pt x="154" y="996"/>
                  </a:cubicBezTo>
                  <a:cubicBezTo>
                    <a:pt x="0" y="1150"/>
                    <a:pt x="0" y="1408"/>
                    <a:pt x="154" y="1562"/>
                  </a:cubicBezTo>
                  <a:cubicBezTo>
                    <a:pt x="234" y="1641"/>
                    <a:pt x="337" y="1681"/>
                    <a:pt x="439" y="1681"/>
                  </a:cubicBezTo>
                  <a:cubicBezTo>
                    <a:pt x="542" y="1681"/>
                    <a:pt x="645" y="1641"/>
                    <a:pt x="725" y="1562"/>
                  </a:cubicBezTo>
                  <a:cubicBezTo>
                    <a:pt x="1229" y="1057"/>
                    <a:pt x="1894" y="805"/>
                    <a:pt x="2559" y="805"/>
                  </a:cubicBezTo>
                  <a:cubicBezTo>
                    <a:pt x="3224" y="805"/>
                    <a:pt x="3889" y="1057"/>
                    <a:pt x="4394" y="1562"/>
                  </a:cubicBezTo>
                  <a:cubicBezTo>
                    <a:pt x="4473" y="1641"/>
                    <a:pt x="4576" y="1683"/>
                    <a:pt x="4679" y="1683"/>
                  </a:cubicBezTo>
                  <a:cubicBezTo>
                    <a:pt x="4782" y="1683"/>
                    <a:pt x="4885" y="1641"/>
                    <a:pt x="4964" y="1562"/>
                  </a:cubicBezTo>
                  <a:cubicBezTo>
                    <a:pt x="5118" y="1408"/>
                    <a:pt x="5118" y="1155"/>
                    <a:pt x="4964" y="996"/>
                  </a:cubicBezTo>
                  <a:cubicBezTo>
                    <a:pt x="4300" y="333"/>
                    <a:pt x="3430" y="1"/>
                    <a:pt x="2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0" name="Google Shape;1230;p73"/>
            <p:cNvSpPr/>
            <p:nvPr/>
          </p:nvSpPr>
          <p:spPr>
            <a:xfrm>
              <a:off x="6632204" y="3191215"/>
              <a:ext cx="20586" cy="20586"/>
            </a:xfrm>
            <a:custGeom>
              <a:rect b="b" l="l" r="r" t="t"/>
              <a:pathLst>
                <a:path extrusionOk="0" h="800" w="800">
                  <a:moveTo>
                    <a:pt x="398" y="0"/>
                  </a:moveTo>
                  <a:cubicBezTo>
                    <a:pt x="178" y="0"/>
                    <a:pt x="1" y="178"/>
                    <a:pt x="1" y="398"/>
                  </a:cubicBezTo>
                  <a:cubicBezTo>
                    <a:pt x="1" y="622"/>
                    <a:pt x="178" y="800"/>
                    <a:pt x="398" y="800"/>
                  </a:cubicBezTo>
                  <a:cubicBezTo>
                    <a:pt x="622" y="800"/>
                    <a:pt x="800" y="622"/>
                    <a:pt x="800" y="398"/>
                  </a:cubicBezTo>
                  <a:cubicBezTo>
                    <a:pt x="800" y="178"/>
                    <a:pt x="622"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1" name="Google Shape;1231;p73"/>
            <p:cNvSpPr/>
            <p:nvPr/>
          </p:nvSpPr>
          <p:spPr>
            <a:xfrm>
              <a:off x="6603230" y="3337221"/>
              <a:ext cx="52932" cy="47425"/>
            </a:xfrm>
            <a:custGeom>
              <a:rect b="b" l="l" r="r" t="t"/>
              <a:pathLst>
                <a:path extrusionOk="0" h="1843" w="2057">
                  <a:moveTo>
                    <a:pt x="2057" y="1"/>
                  </a:moveTo>
                  <a:lnTo>
                    <a:pt x="0" y="1828"/>
                  </a:lnTo>
                  <a:lnTo>
                    <a:pt x="1421" y="1842"/>
                  </a:lnTo>
                  <a:lnTo>
                    <a:pt x="1430" y="1842"/>
                  </a:lnTo>
                  <a:cubicBezTo>
                    <a:pt x="1594" y="1842"/>
                    <a:pt x="1753" y="1777"/>
                    <a:pt x="1870" y="1660"/>
                  </a:cubicBezTo>
                  <a:cubicBezTo>
                    <a:pt x="1991" y="1543"/>
                    <a:pt x="2057" y="1384"/>
                    <a:pt x="2057" y="1216"/>
                  </a:cubicBezTo>
                  <a:lnTo>
                    <a:pt x="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2" name="Google Shape;1232;p73"/>
            <p:cNvSpPr/>
            <p:nvPr/>
          </p:nvSpPr>
          <p:spPr>
            <a:xfrm>
              <a:off x="6354731" y="3272272"/>
              <a:ext cx="29258" cy="79771"/>
            </a:xfrm>
            <a:custGeom>
              <a:rect b="b" l="l" r="r" t="t"/>
              <a:pathLst>
                <a:path extrusionOk="0" h="3100" w="1137">
                  <a:moveTo>
                    <a:pt x="267" y="1"/>
                  </a:moveTo>
                  <a:cubicBezTo>
                    <a:pt x="117" y="1"/>
                    <a:pt x="0" y="122"/>
                    <a:pt x="0" y="267"/>
                  </a:cubicBezTo>
                  <a:lnTo>
                    <a:pt x="0" y="2833"/>
                  </a:lnTo>
                  <a:cubicBezTo>
                    <a:pt x="0" y="2983"/>
                    <a:pt x="117" y="3100"/>
                    <a:pt x="267" y="3100"/>
                  </a:cubicBezTo>
                  <a:lnTo>
                    <a:pt x="1136" y="3100"/>
                  </a:lnTo>
                  <a:lnTo>
                    <a:pt x="1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3" name="Google Shape;1233;p73"/>
            <p:cNvSpPr/>
            <p:nvPr/>
          </p:nvSpPr>
          <p:spPr>
            <a:xfrm>
              <a:off x="6678034" y="3272272"/>
              <a:ext cx="29361" cy="79771"/>
            </a:xfrm>
            <a:custGeom>
              <a:rect b="b" l="l" r="r" t="t"/>
              <a:pathLst>
                <a:path extrusionOk="0" h="3100" w="1141">
                  <a:moveTo>
                    <a:pt x="0" y="1"/>
                  </a:moveTo>
                  <a:lnTo>
                    <a:pt x="0" y="3100"/>
                  </a:lnTo>
                  <a:lnTo>
                    <a:pt x="879" y="3100"/>
                  </a:lnTo>
                  <a:cubicBezTo>
                    <a:pt x="1024" y="3100"/>
                    <a:pt x="1141" y="2978"/>
                    <a:pt x="1141" y="2833"/>
                  </a:cubicBezTo>
                  <a:lnTo>
                    <a:pt x="1141" y="267"/>
                  </a:lnTo>
                  <a:cubicBezTo>
                    <a:pt x="1141" y="122"/>
                    <a:pt x="1024"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4" name="Google Shape;1234;p73"/>
            <p:cNvSpPr/>
            <p:nvPr/>
          </p:nvSpPr>
          <p:spPr>
            <a:xfrm>
              <a:off x="6405964" y="3253153"/>
              <a:ext cx="250197" cy="130644"/>
            </a:xfrm>
            <a:custGeom>
              <a:rect b="b" l="l" r="r" t="t"/>
              <a:pathLst>
                <a:path extrusionOk="0" h="5077" w="9723">
                  <a:moveTo>
                    <a:pt x="7890" y="837"/>
                  </a:moveTo>
                  <a:cubicBezTo>
                    <a:pt x="8124" y="837"/>
                    <a:pt x="8316" y="1029"/>
                    <a:pt x="8316" y="1263"/>
                  </a:cubicBezTo>
                  <a:cubicBezTo>
                    <a:pt x="8316" y="1496"/>
                    <a:pt x="8124" y="1688"/>
                    <a:pt x="7890" y="1688"/>
                  </a:cubicBezTo>
                  <a:lnTo>
                    <a:pt x="1837" y="1688"/>
                  </a:lnTo>
                  <a:cubicBezTo>
                    <a:pt x="1599" y="1688"/>
                    <a:pt x="1407" y="1496"/>
                    <a:pt x="1407" y="1263"/>
                  </a:cubicBezTo>
                  <a:cubicBezTo>
                    <a:pt x="1407" y="1029"/>
                    <a:pt x="1599" y="837"/>
                    <a:pt x="1837" y="837"/>
                  </a:cubicBezTo>
                  <a:close/>
                  <a:moveTo>
                    <a:pt x="8994" y="1"/>
                  </a:moveTo>
                  <a:lnTo>
                    <a:pt x="725" y="5"/>
                  </a:lnTo>
                  <a:cubicBezTo>
                    <a:pt x="328" y="5"/>
                    <a:pt x="1" y="328"/>
                    <a:pt x="1" y="730"/>
                  </a:cubicBezTo>
                  <a:lnTo>
                    <a:pt x="1" y="4338"/>
                  </a:lnTo>
                  <a:cubicBezTo>
                    <a:pt x="1" y="4740"/>
                    <a:pt x="328" y="5072"/>
                    <a:pt x="730" y="5077"/>
                  </a:cubicBezTo>
                  <a:lnTo>
                    <a:pt x="2698" y="5077"/>
                  </a:lnTo>
                  <a:cubicBezTo>
                    <a:pt x="2701" y="5077"/>
                    <a:pt x="2704" y="5077"/>
                    <a:pt x="2707" y="5077"/>
                  </a:cubicBezTo>
                  <a:cubicBezTo>
                    <a:pt x="3081" y="5077"/>
                    <a:pt x="3394" y="4798"/>
                    <a:pt x="3441" y="4427"/>
                  </a:cubicBezTo>
                  <a:cubicBezTo>
                    <a:pt x="3530" y="3735"/>
                    <a:pt x="4118" y="3212"/>
                    <a:pt x="4820" y="3212"/>
                  </a:cubicBezTo>
                  <a:cubicBezTo>
                    <a:pt x="5521" y="3212"/>
                    <a:pt x="6110" y="3730"/>
                    <a:pt x="6198" y="4427"/>
                  </a:cubicBezTo>
                  <a:lnTo>
                    <a:pt x="6212" y="4539"/>
                  </a:lnTo>
                  <a:cubicBezTo>
                    <a:pt x="6236" y="4726"/>
                    <a:pt x="6343" y="4890"/>
                    <a:pt x="6498" y="4988"/>
                  </a:cubicBezTo>
                  <a:lnTo>
                    <a:pt x="9723" y="2127"/>
                  </a:lnTo>
                  <a:lnTo>
                    <a:pt x="9723" y="725"/>
                  </a:lnTo>
                  <a:cubicBezTo>
                    <a:pt x="9723" y="533"/>
                    <a:pt x="9648" y="351"/>
                    <a:pt x="9508" y="216"/>
                  </a:cubicBezTo>
                  <a:cubicBezTo>
                    <a:pt x="9372" y="75"/>
                    <a:pt x="9190" y="1"/>
                    <a:pt x="8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35" name="Google Shape;1235;p73"/>
          <p:cNvGrpSpPr/>
          <p:nvPr/>
        </p:nvGrpSpPr>
        <p:grpSpPr>
          <a:xfrm>
            <a:off x="6354731" y="1998297"/>
            <a:ext cx="352793" cy="352535"/>
            <a:chOff x="6354731" y="2455497"/>
            <a:chExt cx="352793" cy="352535"/>
          </a:xfrm>
        </p:grpSpPr>
        <p:sp>
          <p:nvSpPr>
            <p:cNvPr id="1236" name="Google Shape;1236;p73"/>
            <p:cNvSpPr/>
            <p:nvPr/>
          </p:nvSpPr>
          <p:spPr>
            <a:xfrm>
              <a:off x="6659867" y="2544866"/>
              <a:ext cx="47528" cy="260902"/>
            </a:xfrm>
            <a:custGeom>
              <a:rect b="b" l="l" r="r" t="t"/>
              <a:pathLst>
                <a:path extrusionOk="0" h="10139" w="1847">
                  <a:moveTo>
                    <a:pt x="1847" y="0"/>
                  </a:moveTo>
                  <a:cubicBezTo>
                    <a:pt x="1454" y="276"/>
                    <a:pt x="893" y="542"/>
                    <a:pt x="122" y="776"/>
                  </a:cubicBezTo>
                  <a:cubicBezTo>
                    <a:pt x="52" y="799"/>
                    <a:pt x="1" y="865"/>
                    <a:pt x="1" y="940"/>
                  </a:cubicBezTo>
                  <a:lnTo>
                    <a:pt x="1" y="9904"/>
                  </a:lnTo>
                  <a:cubicBezTo>
                    <a:pt x="1" y="10039"/>
                    <a:pt x="111" y="10139"/>
                    <a:pt x="236" y="10139"/>
                  </a:cubicBezTo>
                  <a:cubicBezTo>
                    <a:pt x="263" y="10139"/>
                    <a:pt x="291" y="10134"/>
                    <a:pt x="318" y="10124"/>
                  </a:cubicBezTo>
                  <a:cubicBezTo>
                    <a:pt x="1291" y="9755"/>
                    <a:pt x="1847" y="9213"/>
                    <a:pt x="1847" y="8787"/>
                  </a:cubicBezTo>
                  <a:lnTo>
                    <a:pt x="1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7" name="Google Shape;1237;p73"/>
            <p:cNvSpPr/>
            <p:nvPr/>
          </p:nvSpPr>
          <p:spPr>
            <a:xfrm>
              <a:off x="6511210" y="2504208"/>
              <a:ext cx="38985" cy="39113"/>
            </a:xfrm>
            <a:custGeom>
              <a:rect b="b" l="l" r="r" t="t"/>
              <a:pathLst>
                <a:path extrusionOk="0" h="1520" w="1515">
                  <a:moveTo>
                    <a:pt x="758" y="0"/>
                  </a:moveTo>
                  <a:cubicBezTo>
                    <a:pt x="337" y="0"/>
                    <a:pt x="0" y="341"/>
                    <a:pt x="0" y="757"/>
                  </a:cubicBezTo>
                  <a:cubicBezTo>
                    <a:pt x="0" y="1178"/>
                    <a:pt x="337" y="1519"/>
                    <a:pt x="758" y="1519"/>
                  </a:cubicBezTo>
                  <a:cubicBezTo>
                    <a:pt x="1174" y="1519"/>
                    <a:pt x="1515" y="1178"/>
                    <a:pt x="1515" y="757"/>
                  </a:cubicBezTo>
                  <a:cubicBezTo>
                    <a:pt x="1515" y="341"/>
                    <a:pt x="1174" y="0"/>
                    <a:pt x="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8" name="Google Shape;1238;p73"/>
            <p:cNvSpPr/>
            <p:nvPr/>
          </p:nvSpPr>
          <p:spPr>
            <a:xfrm>
              <a:off x="6354731" y="2455497"/>
              <a:ext cx="352793" cy="252127"/>
            </a:xfrm>
            <a:custGeom>
              <a:rect b="b" l="l" r="r" t="t"/>
              <a:pathLst>
                <a:path extrusionOk="0" h="9798" w="13710">
                  <a:moveTo>
                    <a:pt x="6839" y="982"/>
                  </a:moveTo>
                  <a:cubicBezTo>
                    <a:pt x="7755" y="982"/>
                    <a:pt x="8503" y="1730"/>
                    <a:pt x="8503" y="2650"/>
                  </a:cubicBezTo>
                  <a:cubicBezTo>
                    <a:pt x="8503" y="3571"/>
                    <a:pt x="7755" y="4319"/>
                    <a:pt x="6839" y="4319"/>
                  </a:cubicBezTo>
                  <a:cubicBezTo>
                    <a:pt x="5918" y="4319"/>
                    <a:pt x="5170" y="3571"/>
                    <a:pt x="5170" y="2650"/>
                  </a:cubicBezTo>
                  <a:cubicBezTo>
                    <a:pt x="5170" y="1730"/>
                    <a:pt x="5918" y="982"/>
                    <a:pt x="6839" y="982"/>
                  </a:cubicBezTo>
                  <a:close/>
                  <a:moveTo>
                    <a:pt x="6867" y="0"/>
                  </a:moveTo>
                  <a:cubicBezTo>
                    <a:pt x="4964" y="0"/>
                    <a:pt x="3174" y="248"/>
                    <a:pt x="1837" y="697"/>
                  </a:cubicBezTo>
                  <a:cubicBezTo>
                    <a:pt x="1220" y="902"/>
                    <a:pt x="725" y="1150"/>
                    <a:pt x="402" y="1402"/>
                  </a:cubicBezTo>
                  <a:cubicBezTo>
                    <a:pt x="220" y="1552"/>
                    <a:pt x="0" y="1772"/>
                    <a:pt x="0" y="2005"/>
                  </a:cubicBezTo>
                  <a:cubicBezTo>
                    <a:pt x="0" y="2421"/>
                    <a:pt x="636" y="3029"/>
                    <a:pt x="2417" y="3492"/>
                  </a:cubicBezTo>
                  <a:cubicBezTo>
                    <a:pt x="2604" y="3538"/>
                    <a:pt x="2763" y="3721"/>
                    <a:pt x="2758" y="3931"/>
                  </a:cubicBezTo>
                  <a:lnTo>
                    <a:pt x="2758" y="9792"/>
                  </a:lnTo>
                  <a:cubicBezTo>
                    <a:pt x="3212" y="9694"/>
                    <a:pt x="3702" y="9610"/>
                    <a:pt x="4212" y="9545"/>
                  </a:cubicBezTo>
                  <a:cubicBezTo>
                    <a:pt x="4170" y="9437"/>
                    <a:pt x="4146" y="9316"/>
                    <a:pt x="4132" y="9194"/>
                  </a:cubicBezTo>
                  <a:cubicBezTo>
                    <a:pt x="4132" y="9189"/>
                    <a:pt x="4132" y="9185"/>
                    <a:pt x="4132" y="9180"/>
                  </a:cubicBezTo>
                  <a:lnTo>
                    <a:pt x="3959" y="6245"/>
                  </a:lnTo>
                  <a:cubicBezTo>
                    <a:pt x="3931" y="5908"/>
                    <a:pt x="4043" y="5572"/>
                    <a:pt x="4273" y="5319"/>
                  </a:cubicBezTo>
                  <a:cubicBezTo>
                    <a:pt x="4506" y="5072"/>
                    <a:pt x="4833" y="4927"/>
                    <a:pt x="5175" y="4927"/>
                  </a:cubicBezTo>
                  <a:lnTo>
                    <a:pt x="8540" y="4927"/>
                  </a:lnTo>
                  <a:cubicBezTo>
                    <a:pt x="8872" y="4927"/>
                    <a:pt x="9194" y="5062"/>
                    <a:pt x="9423" y="5305"/>
                  </a:cubicBezTo>
                  <a:cubicBezTo>
                    <a:pt x="9652" y="5544"/>
                    <a:pt x="9774" y="5871"/>
                    <a:pt x="9755" y="6203"/>
                  </a:cubicBezTo>
                  <a:lnTo>
                    <a:pt x="9657" y="9133"/>
                  </a:lnTo>
                  <a:lnTo>
                    <a:pt x="9657" y="9143"/>
                  </a:lnTo>
                  <a:cubicBezTo>
                    <a:pt x="9648" y="9288"/>
                    <a:pt x="9620" y="9428"/>
                    <a:pt x="9573" y="9559"/>
                  </a:cubicBezTo>
                  <a:cubicBezTo>
                    <a:pt x="10050" y="9624"/>
                    <a:pt x="10517" y="9704"/>
                    <a:pt x="10952" y="9797"/>
                  </a:cubicBezTo>
                  <a:lnTo>
                    <a:pt x="10952" y="3940"/>
                  </a:lnTo>
                  <a:cubicBezTo>
                    <a:pt x="10952" y="3744"/>
                    <a:pt x="11087" y="3548"/>
                    <a:pt x="11293" y="3496"/>
                  </a:cubicBezTo>
                  <a:cubicBezTo>
                    <a:pt x="13074" y="3038"/>
                    <a:pt x="13709" y="2426"/>
                    <a:pt x="13709" y="2005"/>
                  </a:cubicBezTo>
                  <a:cubicBezTo>
                    <a:pt x="13709" y="1674"/>
                    <a:pt x="13228" y="1150"/>
                    <a:pt x="11887" y="697"/>
                  </a:cubicBezTo>
                  <a:cubicBezTo>
                    <a:pt x="10554" y="248"/>
                    <a:pt x="8774" y="0"/>
                    <a:pt x="6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9" name="Google Shape;1239;p73"/>
            <p:cNvSpPr/>
            <p:nvPr/>
          </p:nvSpPr>
          <p:spPr>
            <a:xfrm>
              <a:off x="6354731" y="2544608"/>
              <a:ext cx="47528" cy="261159"/>
            </a:xfrm>
            <a:custGeom>
              <a:rect b="b" l="l" r="r" t="t"/>
              <a:pathLst>
                <a:path extrusionOk="0" h="10149" w="1847">
                  <a:moveTo>
                    <a:pt x="0" y="1"/>
                  </a:moveTo>
                  <a:lnTo>
                    <a:pt x="0" y="8830"/>
                  </a:lnTo>
                  <a:cubicBezTo>
                    <a:pt x="0" y="9255"/>
                    <a:pt x="557" y="9769"/>
                    <a:pt x="1529" y="10134"/>
                  </a:cubicBezTo>
                  <a:cubicBezTo>
                    <a:pt x="1556" y="10144"/>
                    <a:pt x="1584" y="10149"/>
                    <a:pt x="1611" y="10149"/>
                  </a:cubicBezTo>
                  <a:cubicBezTo>
                    <a:pt x="1736" y="10149"/>
                    <a:pt x="1847" y="10049"/>
                    <a:pt x="1847" y="9914"/>
                  </a:cubicBezTo>
                  <a:lnTo>
                    <a:pt x="1847" y="940"/>
                  </a:lnTo>
                  <a:cubicBezTo>
                    <a:pt x="1847" y="865"/>
                    <a:pt x="1800" y="800"/>
                    <a:pt x="1730" y="781"/>
                  </a:cubicBezTo>
                  <a:cubicBezTo>
                    <a:pt x="954" y="543"/>
                    <a:pt x="398" y="27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0" name="Google Shape;1240;p73"/>
            <p:cNvSpPr/>
            <p:nvPr/>
          </p:nvSpPr>
          <p:spPr>
            <a:xfrm>
              <a:off x="6479585" y="2605594"/>
              <a:ext cx="102981" cy="202438"/>
            </a:xfrm>
            <a:custGeom>
              <a:rect b="b" l="l" r="r" t="t"/>
              <a:pathLst>
                <a:path extrusionOk="0" h="7867" w="4002">
                  <a:moveTo>
                    <a:pt x="318" y="0"/>
                  </a:moveTo>
                  <a:cubicBezTo>
                    <a:pt x="201" y="0"/>
                    <a:pt x="126" y="66"/>
                    <a:pt x="94" y="103"/>
                  </a:cubicBezTo>
                  <a:cubicBezTo>
                    <a:pt x="56" y="141"/>
                    <a:pt x="0" y="220"/>
                    <a:pt x="9" y="342"/>
                  </a:cubicBezTo>
                  <a:cubicBezTo>
                    <a:pt x="9" y="346"/>
                    <a:pt x="14" y="351"/>
                    <a:pt x="14" y="351"/>
                  </a:cubicBezTo>
                  <a:lnTo>
                    <a:pt x="187" y="3286"/>
                  </a:lnTo>
                  <a:cubicBezTo>
                    <a:pt x="206" y="3455"/>
                    <a:pt x="304" y="3599"/>
                    <a:pt x="439" y="3679"/>
                  </a:cubicBezTo>
                  <a:cubicBezTo>
                    <a:pt x="444" y="3679"/>
                    <a:pt x="449" y="3679"/>
                    <a:pt x="449" y="3684"/>
                  </a:cubicBezTo>
                  <a:cubicBezTo>
                    <a:pt x="524" y="3721"/>
                    <a:pt x="603" y="3744"/>
                    <a:pt x="692" y="3744"/>
                  </a:cubicBezTo>
                  <a:lnTo>
                    <a:pt x="776" y="3744"/>
                  </a:lnTo>
                  <a:cubicBezTo>
                    <a:pt x="1028" y="3744"/>
                    <a:pt x="1234" y="3950"/>
                    <a:pt x="1234" y="4198"/>
                  </a:cubicBezTo>
                  <a:lnTo>
                    <a:pt x="1234" y="7016"/>
                  </a:lnTo>
                  <a:cubicBezTo>
                    <a:pt x="1234" y="7488"/>
                    <a:pt x="1613" y="7867"/>
                    <a:pt x="2085" y="7867"/>
                  </a:cubicBezTo>
                  <a:cubicBezTo>
                    <a:pt x="2552" y="7867"/>
                    <a:pt x="2935" y="7488"/>
                    <a:pt x="2935" y="7016"/>
                  </a:cubicBezTo>
                  <a:lnTo>
                    <a:pt x="2935" y="4198"/>
                  </a:lnTo>
                  <a:cubicBezTo>
                    <a:pt x="2935" y="3950"/>
                    <a:pt x="3136" y="3744"/>
                    <a:pt x="3389" y="3744"/>
                  </a:cubicBezTo>
                  <a:cubicBezTo>
                    <a:pt x="3660" y="3744"/>
                    <a:pt x="3880" y="3534"/>
                    <a:pt x="3894" y="3263"/>
                  </a:cubicBezTo>
                  <a:lnTo>
                    <a:pt x="3996" y="337"/>
                  </a:lnTo>
                  <a:lnTo>
                    <a:pt x="3996" y="328"/>
                  </a:lnTo>
                  <a:cubicBezTo>
                    <a:pt x="4001" y="243"/>
                    <a:pt x="3968" y="159"/>
                    <a:pt x="3912" y="99"/>
                  </a:cubicBezTo>
                  <a:cubicBezTo>
                    <a:pt x="3852" y="38"/>
                    <a:pt x="3772" y="0"/>
                    <a:pt x="3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41" name="Google Shape;1241;p73"/>
          <p:cNvGrpSpPr/>
          <p:nvPr/>
        </p:nvGrpSpPr>
        <p:grpSpPr>
          <a:xfrm>
            <a:off x="5583991" y="3804101"/>
            <a:ext cx="352793" cy="352664"/>
            <a:chOff x="5583991" y="4261301"/>
            <a:chExt cx="352793" cy="352664"/>
          </a:xfrm>
        </p:grpSpPr>
        <p:sp>
          <p:nvSpPr>
            <p:cNvPr id="1242" name="Google Shape;1242;p73"/>
            <p:cNvSpPr/>
            <p:nvPr/>
          </p:nvSpPr>
          <p:spPr>
            <a:xfrm>
              <a:off x="5644257" y="4321438"/>
              <a:ext cx="232159" cy="232159"/>
            </a:xfrm>
            <a:custGeom>
              <a:rect b="b" l="l" r="r" t="t"/>
              <a:pathLst>
                <a:path extrusionOk="0" h="9022" w="9022">
                  <a:moveTo>
                    <a:pt x="5002" y="2740"/>
                  </a:moveTo>
                  <a:cubicBezTo>
                    <a:pt x="5254" y="2740"/>
                    <a:pt x="5455" y="2941"/>
                    <a:pt x="5455" y="3193"/>
                  </a:cubicBezTo>
                  <a:cubicBezTo>
                    <a:pt x="5455" y="3445"/>
                    <a:pt x="5254" y="3646"/>
                    <a:pt x="5002" y="3646"/>
                  </a:cubicBezTo>
                  <a:lnTo>
                    <a:pt x="4483" y="3646"/>
                  </a:lnTo>
                  <a:cubicBezTo>
                    <a:pt x="4376" y="3646"/>
                    <a:pt x="4287" y="3735"/>
                    <a:pt x="4287" y="3847"/>
                  </a:cubicBezTo>
                  <a:lnTo>
                    <a:pt x="4287" y="4034"/>
                  </a:lnTo>
                  <a:cubicBezTo>
                    <a:pt x="4333" y="4025"/>
                    <a:pt x="4380" y="4025"/>
                    <a:pt x="4427" y="4025"/>
                  </a:cubicBezTo>
                  <a:cubicBezTo>
                    <a:pt x="5002" y="4025"/>
                    <a:pt x="5474" y="4492"/>
                    <a:pt x="5474" y="5072"/>
                  </a:cubicBezTo>
                  <a:lnTo>
                    <a:pt x="5474" y="5287"/>
                  </a:lnTo>
                  <a:cubicBezTo>
                    <a:pt x="5474" y="5866"/>
                    <a:pt x="5002" y="6334"/>
                    <a:pt x="4427" y="6334"/>
                  </a:cubicBezTo>
                  <a:cubicBezTo>
                    <a:pt x="3847" y="6334"/>
                    <a:pt x="3385" y="5871"/>
                    <a:pt x="3380" y="5296"/>
                  </a:cubicBezTo>
                  <a:lnTo>
                    <a:pt x="3380" y="3847"/>
                  </a:lnTo>
                  <a:cubicBezTo>
                    <a:pt x="3380" y="3235"/>
                    <a:pt x="3875" y="2740"/>
                    <a:pt x="4483" y="2740"/>
                  </a:cubicBezTo>
                  <a:close/>
                  <a:moveTo>
                    <a:pt x="1613" y="2721"/>
                  </a:moveTo>
                  <a:cubicBezTo>
                    <a:pt x="2239" y="2721"/>
                    <a:pt x="2749" y="3230"/>
                    <a:pt x="2749" y="3861"/>
                  </a:cubicBezTo>
                  <a:cubicBezTo>
                    <a:pt x="2749" y="4118"/>
                    <a:pt x="2665" y="4352"/>
                    <a:pt x="2520" y="4544"/>
                  </a:cubicBezTo>
                  <a:cubicBezTo>
                    <a:pt x="2665" y="4735"/>
                    <a:pt x="2749" y="4974"/>
                    <a:pt x="2749" y="5231"/>
                  </a:cubicBezTo>
                  <a:cubicBezTo>
                    <a:pt x="2749" y="5857"/>
                    <a:pt x="2239" y="6367"/>
                    <a:pt x="1613" y="6367"/>
                  </a:cubicBezTo>
                  <a:lnTo>
                    <a:pt x="1178" y="6367"/>
                  </a:lnTo>
                  <a:cubicBezTo>
                    <a:pt x="926" y="6367"/>
                    <a:pt x="725" y="6166"/>
                    <a:pt x="725" y="5913"/>
                  </a:cubicBezTo>
                  <a:cubicBezTo>
                    <a:pt x="725" y="5661"/>
                    <a:pt x="926" y="5460"/>
                    <a:pt x="1178" y="5460"/>
                  </a:cubicBezTo>
                  <a:lnTo>
                    <a:pt x="1613" y="5460"/>
                  </a:lnTo>
                  <a:cubicBezTo>
                    <a:pt x="1739" y="5460"/>
                    <a:pt x="1842" y="5357"/>
                    <a:pt x="1842" y="5231"/>
                  </a:cubicBezTo>
                  <a:cubicBezTo>
                    <a:pt x="1842" y="5100"/>
                    <a:pt x="1739" y="4997"/>
                    <a:pt x="1613" y="4997"/>
                  </a:cubicBezTo>
                  <a:lnTo>
                    <a:pt x="1160" y="4997"/>
                  </a:lnTo>
                  <a:cubicBezTo>
                    <a:pt x="912" y="4997"/>
                    <a:pt x="706" y="4796"/>
                    <a:pt x="706" y="4544"/>
                  </a:cubicBezTo>
                  <a:cubicBezTo>
                    <a:pt x="706" y="4291"/>
                    <a:pt x="912" y="4090"/>
                    <a:pt x="1160" y="4090"/>
                  </a:cubicBezTo>
                  <a:lnTo>
                    <a:pt x="1613" y="4090"/>
                  </a:lnTo>
                  <a:cubicBezTo>
                    <a:pt x="1739" y="4090"/>
                    <a:pt x="1842" y="3988"/>
                    <a:pt x="1842" y="3861"/>
                  </a:cubicBezTo>
                  <a:cubicBezTo>
                    <a:pt x="1842" y="3735"/>
                    <a:pt x="1739" y="3632"/>
                    <a:pt x="1613" y="3632"/>
                  </a:cubicBezTo>
                  <a:lnTo>
                    <a:pt x="1160" y="3632"/>
                  </a:lnTo>
                  <a:cubicBezTo>
                    <a:pt x="912" y="3632"/>
                    <a:pt x="706" y="3427"/>
                    <a:pt x="706" y="3174"/>
                  </a:cubicBezTo>
                  <a:cubicBezTo>
                    <a:pt x="706" y="2927"/>
                    <a:pt x="912" y="2721"/>
                    <a:pt x="1160" y="2721"/>
                  </a:cubicBezTo>
                  <a:close/>
                  <a:moveTo>
                    <a:pt x="7217" y="2641"/>
                  </a:moveTo>
                  <a:cubicBezTo>
                    <a:pt x="7825" y="2641"/>
                    <a:pt x="8316" y="3132"/>
                    <a:pt x="8316" y="3735"/>
                  </a:cubicBezTo>
                  <a:lnTo>
                    <a:pt x="8316" y="5287"/>
                  </a:lnTo>
                  <a:cubicBezTo>
                    <a:pt x="8316" y="5895"/>
                    <a:pt x="7825" y="6385"/>
                    <a:pt x="7217" y="6385"/>
                  </a:cubicBezTo>
                  <a:cubicBezTo>
                    <a:pt x="6614" y="6385"/>
                    <a:pt x="6124" y="5895"/>
                    <a:pt x="6124" y="5287"/>
                  </a:cubicBezTo>
                  <a:lnTo>
                    <a:pt x="6124" y="3735"/>
                  </a:lnTo>
                  <a:cubicBezTo>
                    <a:pt x="6124" y="3132"/>
                    <a:pt x="6614" y="2641"/>
                    <a:pt x="7217" y="2641"/>
                  </a:cubicBezTo>
                  <a:close/>
                  <a:moveTo>
                    <a:pt x="4511" y="1"/>
                  </a:moveTo>
                  <a:cubicBezTo>
                    <a:pt x="3151" y="1"/>
                    <a:pt x="1856" y="262"/>
                    <a:pt x="748" y="748"/>
                  </a:cubicBezTo>
                  <a:cubicBezTo>
                    <a:pt x="262" y="1856"/>
                    <a:pt x="1" y="3151"/>
                    <a:pt x="1" y="4511"/>
                  </a:cubicBezTo>
                  <a:cubicBezTo>
                    <a:pt x="1" y="5871"/>
                    <a:pt x="262" y="7166"/>
                    <a:pt x="748" y="8274"/>
                  </a:cubicBezTo>
                  <a:cubicBezTo>
                    <a:pt x="1856" y="8760"/>
                    <a:pt x="3151" y="9021"/>
                    <a:pt x="4511" y="9021"/>
                  </a:cubicBezTo>
                  <a:cubicBezTo>
                    <a:pt x="5871" y="9021"/>
                    <a:pt x="7166" y="8760"/>
                    <a:pt x="8274" y="8274"/>
                  </a:cubicBezTo>
                  <a:cubicBezTo>
                    <a:pt x="8760" y="7166"/>
                    <a:pt x="9022" y="5871"/>
                    <a:pt x="9022" y="4511"/>
                  </a:cubicBezTo>
                  <a:cubicBezTo>
                    <a:pt x="9022" y="3151"/>
                    <a:pt x="8760" y="1856"/>
                    <a:pt x="8274" y="748"/>
                  </a:cubicBezTo>
                  <a:cubicBezTo>
                    <a:pt x="7166" y="262"/>
                    <a:pt x="5871" y="1"/>
                    <a:pt x="4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3" name="Google Shape;1243;p73"/>
            <p:cNvSpPr/>
            <p:nvPr/>
          </p:nvSpPr>
          <p:spPr>
            <a:xfrm>
              <a:off x="5825156" y="4412736"/>
              <a:ext cx="9778" cy="49561"/>
            </a:xfrm>
            <a:custGeom>
              <a:rect b="b" l="l" r="r" t="t"/>
              <a:pathLst>
                <a:path extrusionOk="0" h="1926" w="380">
                  <a:moveTo>
                    <a:pt x="187" y="0"/>
                  </a:moveTo>
                  <a:cubicBezTo>
                    <a:pt x="85" y="0"/>
                    <a:pt x="0" y="84"/>
                    <a:pt x="0" y="187"/>
                  </a:cubicBezTo>
                  <a:lnTo>
                    <a:pt x="0" y="1739"/>
                  </a:lnTo>
                  <a:cubicBezTo>
                    <a:pt x="0" y="1842"/>
                    <a:pt x="85" y="1926"/>
                    <a:pt x="187" y="1926"/>
                  </a:cubicBezTo>
                  <a:cubicBezTo>
                    <a:pt x="295" y="1926"/>
                    <a:pt x="379" y="1842"/>
                    <a:pt x="379" y="1739"/>
                  </a:cubicBezTo>
                  <a:lnTo>
                    <a:pt x="379" y="187"/>
                  </a:lnTo>
                  <a:cubicBezTo>
                    <a:pt x="379" y="84"/>
                    <a:pt x="295"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4" name="Google Shape;1244;p73"/>
            <p:cNvSpPr/>
            <p:nvPr/>
          </p:nvSpPr>
          <p:spPr>
            <a:xfrm>
              <a:off x="5754546" y="4448325"/>
              <a:ext cx="7128" cy="12789"/>
            </a:xfrm>
            <a:custGeom>
              <a:rect b="b" l="l" r="r" t="t"/>
              <a:pathLst>
                <a:path extrusionOk="0" h="497" w="277">
                  <a:moveTo>
                    <a:pt x="141" y="1"/>
                  </a:moveTo>
                  <a:cubicBezTo>
                    <a:pt x="94" y="1"/>
                    <a:pt x="62" y="24"/>
                    <a:pt x="43" y="43"/>
                  </a:cubicBezTo>
                  <a:cubicBezTo>
                    <a:pt x="24" y="61"/>
                    <a:pt x="5" y="89"/>
                    <a:pt x="1" y="136"/>
                  </a:cubicBezTo>
                  <a:lnTo>
                    <a:pt x="1" y="356"/>
                  </a:lnTo>
                  <a:cubicBezTo>
                    <a:pt x="1" y="431"/>
                    <a:pt x="66" y="496"/>
                    <a:pt x="141" y="496"/>
                  </a:cubicBezTo>
                  <a:cubicBezTo>
                    <a:pt x="216" y="496"/>
                    <a:pt x="277" y="431"/>
                    <a:pt x="277" y="356"/>
                  </a:cubicBezTo>
                  <a:lnTo>
                    <a:pt x="277" y="141"/>
                  </a:lnTo>
                  <a:cubicBezTo>
                    <a:pt x="277" y="61"/>
                    <a:pt x="216"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5" name="Google Shape;1245;p73"/>
            <p:cNvSpPr/>
            <p:nvPr/>
          </p:nvSpPr>
          <p:spPr>
            <a:xfrm>
              <a:off x="5888406" y="4358132"/>
              <a:ext cx="48274" cy="158898"/>
            </a:xfrm>
            <a:custGeom>
              <a:rect b="b" l="l" r="r" t="t"/>
              <a:pathLst>
                <a:path extrusionOk="0" h="6175" w="1876">
                  <a:moveTo>
                    <a:pt x="1" y="0"/>
                  </a:moveTo>
                  <a:cubicBezTo>
                    <a:pt x="291" y="958"/>
                    <a:pt x="440" y="2005"/>
                    <a:pt x="440" y="3085"/>
                  </a:cubicBezTo>
                  <a:cubicBezTo>
                    <a:pt x="440" y="4165"/>
                    <a:pt x="291" y="5212"/>
                    <a:pt x="1" y="6175"/>
                  </a:cubicBezTo>
                  <a:cubicBezTo>
                    <a:pt x="1212" y="5329"/>
                    <a:pt x="1875" y="4235"/>
                    <a:pt x="1875" y="3085"/>
                  </a:cubicBezTo>
                  <a:cubicBezTo>
                    <a:pt x="1875" y="1935"/>
                    <a:pt x="1212" y="84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6" name="Google Shape;1246;p73"/>
            <p:cNvSpPr/>
            <p:nvPr/>
          </p:nvSpPr>
          <p:spPr>
            <a:xfrm>
              <a:off x="5680951" y="4565588"/>
              <a:ext cx="158898" cy="48274"/>
            </a:xfrm>
            <a:custGeom>
              <a:rect b="b" l="l" r="r" t="t"/>
              <a:pathLst>
                <a:path extrusionOk="0" h="1876" w="6175">
                  <a:moveTo>
                    <a:pt x="0" y="1"/>
                  </a:moveTo>
                  <a:cubicBezTo>
                    <a:pt x="842" y="1207"/>
                    <a:pt x="1935" y="1875"/>
                    <a:pt x="3085" y="1875"/>
                  </a:cubicBezTo>
                  <a:cubicBezTo>
                    <a:pt x="4235" y="1875"/>
                    <a:pt x="5329" y="1207"/>
                    <a:pt x="6175" y="1"/>
                  </a:cubicBezTo>
                  <a:lnTo>
                    <a:pt x="6175" y="1"/>
                  </a:lnTo>
                  <a:cubicBezTo>
                    <a:pt x="5212" y="291"/>
                    <a:pt x="4165" y="440"/>
                    <a:pt x="3085" y="440"/>
                  </a:cubicBezTo>
                  <a:cubicBezTo>
                    <a:pt x="2005" y="440"/>
                    <a:pt x="958" y="29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7" name="Google Shape;1247;p73"/>
            <p:cNvSpPr/>
            <p:nvPr/>
          </p:nvSpPr>
          <p:spPr>
            <a:xfrm>
              <a:off x="5826726" y="4261532"/>
              <a:ext cx="109826" cy="110084"/>
            </a:xfrm>
            <a:custGeom>
              <a:rect b="b" l="l" r="r" t="t"/>
              <a:pathLst>
                <a:path extrusionOk="0" h="4278" w="4268">
                  <a:moveTo>
                    <a:pt x="0" y="1"/>
                  </a:moveTo>
                  <a:lnTo>
                    <a:pt x="0" y="1"/>
                  </a:lnTo>
                  <a:cubicBezTo>
                    <a:pt x="477" y="370"/>
                    <a:pt x="916" y="847"/>
                    <a:pt x="1304" y="1417"/>
                  </a:cubicBezTo>
                  <a:cubicBezTo>
                    <a:pt x="1515" y="1726"/>
                    <a:pt x="1702" y="2048"/>
                    <a:pt x="1870" y="2394"/>
                  </a:cubicBezTo>
                  <a:cubicBezTo>
                    <a:pt x="2211" y="2558"/>
                    <a:pt x="2538" y="2745"/>
                    <a:pt x="2842" y="2955"/>
                  </a:cubicBezTo>
                  <a:cubicBezTo>
                    <a:pt x="3422" y="3347"/>
                    <a:pt x="3898" y="3792"/>
                    <a:pt x="4268" y="4278"/>
                  </a:cubicBezTo>
                  <a:cubicBezTo>
                    <a:pt x="3529" y="2310"/>
                    <a:pt x="1968" y="74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8" name="Google Shape;1248;p73"/>
            <p:cNvSpPr/>
            <p:nvPr/>
          </p:nvSpPr>
          <p:spPr>
            <a:xfrm>
              <a:off x="5584609" y="4261790"/>
              <a:ext cx="109106" cy="109106"/>
            </a:xfrm>
            <a:custGeom>
              <a:rect b="b" l="l" r="r" t="t"/>
              <a:pathLst>
                <a:path extrusionOk="0" h="4240" w="4240">
                  <a:moveTo>
                    <a:pt x="4240" y="0"/>
                  </a:moveTo>
                  <a:lnTo>
                    <a:pt x="4240" y="0"/>
                  </a:lnTo>
                  <a:cubicBezTo>
                    <a:pt x="2291" y="743"/>
                    <a:pt x="743" y="2291"/>
                    <a:pt x="0" y="4240"/>
                  </a:cubicBezTo>
                  <a:cubicBezTo>
                    <a:pt x="370" y="3768"/>
                    <a:pt x="842" y="3328"/>
                    <a:pt x="1407" y="2945"/>
                  </a:cubicBezTo>
                  <a:cubicBezTo>
                    <a:pt x="1711" y="2735"/>
                    <a:pt x="2038" y="2548"/>
                    <a:pt x="2384" y="2384"/>
                  </a:cubicBezTo>
                  <a:cubicBezTo>
                    <a:pt x="2548" y="2038"/>
                    <a:pt x="2735" y="1716"/>
                    <a:pt x="2945" y="1407"/>
                  </a:cubicBezTo>
                  <a:cubicBezTo>
                    <a:pt x="3328" y="842"/>
                    <a:pt x="3768" y="369"/>
                    <a:pt x="4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9" name="Google Shape;1249;p73"/>
            <p:cNvSpPr/>
            <p:nvPr/>
          </p:nvSpPr>
          <p:spPr>
            <a:xfrm>
              <a:off x="5584480" y="4503907"/>
              <a:ext cx="109852" cy="109826"/>
            </a:xfrm>
            <a:custGeom>
              <a:rect b="b" l="l" r="r" t="t"/>
              <a:pathLst>
                <a:path extrusionOk="0" h="4268" w="4269">
                  <a:moveTo>
                    <a:pt x="1" y="0"/>
                  </a:moveTo>
                  <a:lnTo>
                    <a:pt x="1" y="0"/>
                  </a:lnTo>
                  <a:cubicBezTo>
                    <a:pt x="739" y="1968"/>
                    <a:pt x="2305" y="3529"/>
                    <a:pt x="4268" y="4268"/>
                  </a:cubicBezTo>
                  <a:cubicBezTo>
                    <a:pt x="3787" y="3898"/>
                    <a:pt x="3343" y="3422"/>
                    <a:pt x="2950" y="2842"/>
                  </a:cubicBezTo>
                  <a:cubicBezTo>
                    <a:pt x="2744" y="2538"/>
                    <a:pt x="2553" y="2211"/>
                    <a:pt x="2389" y="1870"/>
                  </a:cubicBezTo>
                  <a:cubicBezTo>
                    <a:pt x="2043" y="1701"/>
                    <a:pt x="1721" y="1514"/>
                    <a:pt x="1412" y="1309"/>
                  </a:cubicBezTo>
                  <a:cubicBezTo>
                    <a:pt x="842" y="916"/>
                    <a:pt x="370" y="47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0" name="Google Shape;1250;p73"/>
            <p:cNvSpPr/>
            <p:nvPr/>
          </p:nvSpPr>
          <p:spPr>
            <a:xfrm>
              <a:off x="5583991" y="4358132"/>
              <a:ext cx="48274" cy="158898"/>
            </a:xfrm>
            <a:custGeom>
              <a:rect b="b" l="l" r="r" t="t"/>
              <a:pathLst>
                <a:path extrusionOk="0" h="6175" w="1876">
                  <a:moveTo>
                    <a:pt x="1875" y="0"/>
                  </a:moveTo>
                  <a:lnTo>
                    <a:pt x="1875" y="0"/>
                  </a:lnTo>
                  <a:cubicBezTo>
                    <a:pt x="669" y="841"/>
                    <a:pt x="1" y="1935"/>
                    <a:pt x="1" y="3085"/>
                  </a:cubicBezTo>
                  <a:cubicBezTo>
                    <a:pt x="1" y="4235"/>
                    <a:pt x="669" y="5329"/>
                    <a:pt x="1875" y="6175"/>
                  </a:cubicBezTo>
                  <a:cubicBezTo>
                    <a:pt x="1585" y="5212"/>
                    <a:pt x="1436" y="4165"/>
                    <a:pt x="1436" y="3085"/>
                  </a:cubicBezTo>
                  <a:cubicBezTo>
                    <a:pt x="1436" y="2005"/>
                    <a:pt x="1585" y="958"/>
                    <a:pt x="1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1" name="Google Shape;1251;p73"/>
            <p:cNvSpPr/>
            <p:nvPr/>
          </p:nvSpPr>
          <p:spPr>
            <a:xfrm>
              <a:off x="5826108" y="4503186"/>
              <a:ext cx="110675" cy="110778"/>
            </a:xfrm>
            <a:custGeom>
              <a:rect b="b" l="l" r="r" t="t"/>
              <a:pathLst>
                <a:path extrusionOk="0" h="4305" w="4301">
                  <a:moveTo>
                    <a:pt x="4301" y="0"/>
                  </a:moveTo>
                  <a:cubicBezTo>
                    <a:pt x="3927" y="491"/>
                    <a:pt x="3446" y="940"/>
                    <a:pt x="2866" y="1332"/>
                  </a:cubicBezTo>
                  <a:cubicBezTo>
                    <a:pt x="2562" y="1542"/>
                    <a:pt x="2235" y="1729"/>
                    <a:pt x="1894" y="1898"/>
                  </a:cubicBezTo>
                  <a:cubicBezTo>
                    <a:pt x="1726" y="2239"/>
                    <a:pt x="1539" y="2566"/>
                    <a:pt x="1328" y="2870"/>
                  </a:cubicBezTo>
                  <a:cubicBezTo>
                    <a:pt x="936" y="3450"/>
                    <a:pt x="487" y="3931"/>
                    <a:pt x="1" y="4305"/>
                  </a:cubicBezTo>
                  <a:cubicBezTo>
                    <a:pt x="1983" y="3566"/>
                    <a:pt x="3562" y="1987"/>
                    <a:pt x="4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2" name="Google Shape;1252;p73"/>
            <p:cNvSpPr/>
            <p:nvPr/>
          </p:nvSpPr>
          <p:spPr>
            <a:xfrm>
              <a:off x="5680951" y="4261301"/>
              <a:ext cx="158898" cy="48146"/>
            </a:xfrm>
            <a:custGeom>
              <a:rect b="b" l="l" r="r" t="t"/>
              <a:pathLst>
                <a:path extrusionOk="0" h="1871" w="6175">
                  <a:moveTo>
                    <a:pt x="3085" y="1"/>
                  </a:moveTo>
                  <a:cubicBezTo>
                    <a:pt x="1935" y="1"/>
                    <a:pt x="842" y="664"/>
                    <a:pt x="0" y="1870"/>
                  </a:cubicBezTo>
                  <a:cubicBezTo>
                    <a:pt x="958" y="1585"/>
                    <a:pt x="2005" y="1431"/>
                    <a:pt x="3085" y="1431"/>
                  </a:cubicBezTo>
                  <a:cubicBezTo>
                    <a:pt x="4165" y="1431"/>
                    <a:pt x="5212" y="1585"/>
                    <a:pt x="6175" y="1870"/>
                  </a:cubicBezTo>
                  <a:cubicBezTo>
                    <a:pt x="5329" y="664"/>
                    <a:pt x="4235" y="1"/>
                    <a:pt x="3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53" name="Google Shape;1253;p73"/>
          <p:cNvGrpSpPr/>
          <p:nvPr/>
        </p:nvGrpSpPr>
        <p:grpSpPr>
          <a:xfrm>
            <a:off x="5583991" y="3220024"/>
            <a:ext cx="352793" cy="299989"/>
            <a:chOff x="5583991" y="3677224"/>
            <a:chExt cx="352793" cy="299989"/>
          </a:xfrm>
        </p:grpSpPr>
        <p:sp>
          <p:nvSpPr>
            <p:cNvPr id="1254" name="Google Shape;1254;p73"/>
            <p:cNvSpPr/>
            <p:nvPr/>
          </p:nvSpPr>
          <p:spPr>
            <a:xfrm>
              <a:off x="5584248" y="3677224"/>
              <a:ext cx="352432" cy="231927"/>
            </a:xfrm>
            <a:custGeom>
              <a:rect b="b" l="l" r="r" t="t"/>
              <a:pathLst>
                <a:path extrusionOk="0" h="9013" w="13696">
                  <a:moveTo>
                    <a:pt x="5593" y="2656"/>
                  </a:moveTo>
                  <a:cubicBezTo>
                    <a:pt x="5662" y="2656"/>
                    <a:pt x="5731" y="2675"/>
                    <a:pt x="5791" y="2712"/>
                  </a:cubicBezTo>
                  <a:lnTo>
                    <a:pt x="8301" y="4161"/>
                  </a:lnTo>
                  <a:cubicBezTo>
                    <a:pt x="8428" y="4231"/>
                    <a:pt x="8502" y="4362"/>
                    <a:pt x="8502" y="4507"/>
                  </a:cubicBezTo>
                  <a:cubicBezTo>
                    <a:pt x="8502" y="4652"/>
                    <a:pt x="8428" y="4783"/>
                    <a:pt x="8301" y="4858"/>
                  </a:cubicBezTo>
                  <a:lnTo>
                    <a:pt x="5796" y="6307"/>
                  </a:lnTo>
                  <a:cubicBezTo>
                    <a:pt x="5731" y="6339"/>
                    <a:pt x="5661" y="6358"/>
                    <a:pt x="5595" y="6358"/>
                  </a:cubicBezTo>
                  <a:cubicBezTo>
                    <a:pt x="5525" y="6358"/>
                    <a:pt x="5455" y="6339"/>
                    <a:pt x="5394" y="6307"/>
                  </a:cubicBezTo>
                  <a:cubicBezTo>
                    <a:pt x="5268" y="6232"/>
                    <a:pt x="5193" y="6101"/>
                    <a:pt x="5193" y="5956"/>
                  </a:cubicBezTo>
                  <a:lnTo>
                    <a:pt x="5193" y="3058"/>
                  </a:lnTo>
                  <a:cubicBezTo>
                    <a:pt x="5193" y="2918"/>
                    <a:pt x="5268" y="2782"/>
                    <a:pt x="5394" y="2712"/>
                  </a:cubicBezTo>
                  <a:cubicBezTo>
                    <a:pt x="5455" y="2675"/>
                    <a:pt x="5524" y="2656"/>
                    <a:pt x="5593" y="2656"/>
                  </a:cubicBezTo>
                  <a:close/>
                  <a:moveTo>
                    <a:pt x="403" y="1"/>
                  </a:moveTo>
                  <a:cubicBezTo>
                    <a:pt x="307" y="1"/>
                    <a:pt x="213" y="35"/>
                    <a:pt x="140" y="99"/>
                  </a:cubicBezTo>
                  <a:cubicBezTo>
                    <a:pt x="52" y="174"/>
                    <a:pt x="0" y="286"/>
                    <a:pt x="0" y="403"/>
                  </a:cubicBezTo>
                  <a:lnTo>
                    <a:pt x="0" y="8003"/>
                  </a:lnTo>
                  <a:cubicBezTo>
                    <a:pt x="0" y="8200"/>
                    <a:pt x="145" y="8368"/>
                    <a:pt x="337" y="8401"/>
                  </a:cubicBezTo>
                  <a:lnTo>
                    <a:pt x="1599" y="8602"/>
                  </a:lnTo>
                  <a:cubicBezTo>
                    <a:pt x="3342" y="8877"/>
                    <a:pt x="5104" y="9013"/>
                    <a:pt x="6862" y="9013"/>
                  </a:cubicBezTo>
                  <a:cubicBezTo>
                    <a:pt x="8619" y="9013"/>
                    <a:pt x="10442" y="8873"/>
                    <a:pt x="12223" y="8583"/>
                  </a:cubicBezTo>
                  <a:lnTo>
                    <a:pt x="13359" y="8401"/>
                  </a:lnTo>
                  <a:cubicBezTo>
                    <a:pt x="13550" y="8368"/>
                    <a:pt x="13695" y="8200"/>
                    <a:pt x="13695" y="8003"/>
                  </a:cubicBezTo>
                  <a:lnTo>
                    <a:pt x="13695" y="403"/>
                  </a:lnTo>
                  <a:cubicBezTo>
                    <a:pt x="13695" y="286"/>
                    <a:pt x="13644" y="174"/>
                    <a:pt x="13555" y="99"/>
                  </a:cubicBezTo>
                  <a:cubicBezTo>
                    <a:pt x="13479" y="35"/>
                    <a:pt x="13387" y="1"/>
                    <a:pt x="13292" y="1"/>
                  </a:cubicBezTo>
                  <a:cubicBezTo>
                    <a:pt x="13271" y="1"/>
                    <a:pt x="13249" y="3"/>
                    <a:pt x="13228" y="6"/>
                  </a:cubicBezTo>
                  <a:lnTo>
                    <a:pt x="12260" y="170"/>
                  </a:lnTo>
                  <a:cubicBezTo>
                    <a:pt x="10471" y="468"/>
                    <a:pt x="8667" y="618"/>
                    <a:pt x="6864" y="618"/>
                  </a:cubicBezTo>
                  <a:cubicBezTo>
                    <a:pt x="5110" y="618"/>
                    <a:pt x="3357" y="476"/>
                    <a:pt x="1617" y="193"/>
                  </a:cubicBezTo>
                  <a:lnTo>
                    <a:pt x="468" y="6"/>
                  </a:lnTo>
                  <a:cubicBezTo>
                    <a:pt x="446" y="3"/>
                    <a:pt x="425"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5" name="Google Shape;1255;p73"/>
            <p:cNvSpPr/>
            <p:nvPr/>
          </p:nvSpPr>
          <p:spPr>
            <a:xfrm>
              <a:off x="5738437" y="3773824"/>
              <a:ext cx="33710" cy="38753"/>
            </a:xfrm>
            <a:custGeom>
              <a:rect b="b" l="l" r="r" t="t"/>
              <a:pathLst>
                <a:path extrusionOk="0" h="1506" w="1310">
                  <a:moveTo>
                    <a:pt x="0" y="1"/>
                  </a:moveTo>
                  <a:lnTo>
                    <a:pt x="0" y="1506"/>
                  </a:lnTo>
                  <a:lnTo>
                    <a:pt x="1309" y="75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6" name="Google Shape;1256;p73"/>
            <p:cNvSpPr/>
            <p:nvPr/>
          </p:nvSpPr>
          <p:spPr>
            <a:xfrm>
              <a:off x="5845613" y="3942089"/>
              <a:ext cx="91170" cy="20715"/>
            </a:xfrm>
            <a:custGeom>
              <a:rect b="b" l="l" r="r" t="t"/>
              <a:pathLst>
                <a:path extrusionOk="0" h="805" w="3543">
                  <a:moveTo>
                    <a:pt x="0" y="1"/>
                  </a:moveTo>
                  <a:cubicBezTo>
                    <a:pt x="33" y="131"/>
                    <a:pt x="47" y="267"/>
                    <a:pt x="47" y="403"/>
                  </a:cubicBezTo>
                  <a:cubicBezTo>
                    <a:pt x="47" y="543"/>
                    <a:pt x="33" y="678"/>
                    <a:pt x="0" y="805"/>
                  </a:cubicBezTo>
                  <a:lnTo>
                    <a:pt x="3141" y="805"/>
                  </a:lnTo>
                  <a:cubicBezTo>
                    <a:pt x="3361" y="805"/>
                    <a:pt x="3543" y="627"/>
                    <a:pt x="3543" y="403"/>
                  </a:cubicBezTo>
                  <a:cubicBezTo>
                    <a:pt x="3543" y="183"/>
                    <a:pt x="3361" y="1"/>
                    <a:pt x="3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7" name="Google Shape;1257;p73"/>
            <p:cNvSpPr/>
            <p:nvPr/>
          </p:nvSpPr>
          <p:spPr>
            <a:xfrm>
              <a:off x="5774026" y="3927473"/>
              <a:ext cx="54630" cy="49741"/>
            </a:xfrm>
            <a:custGeom>
              <a:rect b="b" l="l" r="r" t="t"/>
              <a:pathLst>
                <a:path extrusionOk="0" h="1933" w="2123">
                  <a:moveTo>
                    <a:pt x="1059" y="1"/>
                  </a:moveTo>
                  <a:cubicBezTo>
                    <a:pt x="986" y="1"/>
                    <a:pt x="912" y="9"/>
                    <a:pt x="838" y="26"/>
                  </a:cubicBezTo>
                  <a:cubicBezTo>
                    <a:pt x="319" y="153"/>
                    <a:pt x="1" y="671"/>
                    <a:pt x="122" y="1190"/>
                  </a:cubicBezTo>
                  <a:cubicBezTo>
                    <a:pt x="226" y="1633"/>
                    <a:pt x="619" y="1933"/>
                    <a:pt x="1055" y="1933"/>
                  </a:cubicBezTo>
                  <a:cubicBezTo>
                    <a:pt x="1129" y="1933"/>
                    <a:pt x="1206" y="1924"/>
                    <a:pt x="1282" y="1905"/>
                  </a:cubicBezTo>
                  <a:cubicBezTo>
                    <a:pt x="1800" y="1784"/>
                    <a:pt x="2123" y="1265"/>
                    <a:pt x="2001" y="746"/>
                  </a:cubicBezTo>
                  <a:cubicBezTo>
                    <a:pt x="1897" y="301"/>
                    <a:pt x="1497"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58" name="Google Shape;1258;p73"/>
            <p:cNvSpPr/>
            <p:nvPr/>
          </p:nvSpPr>
          <p:spPr>
            <a:xfrm>
              <a:off x="5583991" y="3942089"/>
              <a:ext cx="173000" cy="20715"/>
            </a:xfrm>
            <a:custGeom>
              <a:rect b="b" l="l" r="r" t="t"/>
              <a:pathLst>
                <a:path extrusionOk="0" h="805" w="6723">
                  <a:moveTo>
                    <a:pt x="403" y="1"/>
                  </a:moveTo>
                  <a:cubicBezTo>
                    <a:pt x="183" y="1"/>
                    <a:pt x="1" y="183"/>
                    <a:pt x="1" y="403"/>
                  </a:cubicBezTo>
                  <a:cubicBezTo>
                    <a:pt x="1" y="627"/>
                    <a:pt x="183" y="805"/>
                    <a:pt x="403" y="805"/>
                  </a:cubicBezTo>
                  <a:lnTo>
                    <a:pt x="6722" y="805"/>
                  </a:lnTo>
                  <a:cubicBezTo>
                    <a:pt x="6694" y="674"/>
                    <a:pt x="6675" y="543"/>
                    <a:pt x="6675" y="403"/>
                  </a:cubicBezTo>
                  <a:cubicBezTo>
                    <a:pt x="6675" y="267"/>
                    <a:pt x="6694" y="131"/>
                    <a:pt x="6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59" name="Google Shape;1259;p73"/>
          <p:cNvGrpSpPr/>
          <p:nvPr/>
        </p:nvGrpSpPr>
        <p:grpSpPr>
          <a:xfrm>
            <a:off x="5583270" y="2626813"/>
            <a:ext cx="354259" cy="330585"/>
            <a:chOff x="5583270" y="3084013"/>
            <a:chExt cx="354259" cy="330585"/>
          </a:xfrm>
        </p:grpSpPr>
        <p:sp>
          <p:nvSpPr>
            <p:cNvPr id="1260" name="Google Shape;1260;p73"/>
            <p:cNvSpPr/>
            <p:nvPr/>
          </p:nvSpPr>
          <p:spPr>
            <a:xfrm>
              <a:off x="5710286" y="3084013"/>
              <a:ext cx="101669" cy="46241"/>
            </a:xfrm>
            <a:custGeom>
              <a:rect b="b" l="l" r="r" t="t"/>
              <a:pathLst>
                <a:path extrusionOk="0" h="1797" w="3951">
                  <a:moveTo>
                    <a:pt x="1967" y="0"/>
                  </a:moveTo>
                  <a:cubicBezTo>
                    <a:pt x="1921" y="0"/>
                    <a:pt x="1876" y="9"/>
                    <a:pt x="1833" y="30"/>
                  </a:cubicBezTo>
                  <a:lnTo>
                    <a:pt x="1" y="829"/>
                  </a:lnTo>
                  <a:lnTo>
                    <a:pt x="1978" y="1797"/>
                  </a:lnTo>
                  <a:lnTo>
                    <a:pt x="3950" y="862"/>
                  </a:lnTo>
                  <a:lnTo>
                    <a:pt x="2109" y="30"/>
                  </a:lnTo>
                  <a:cubicBezTo>
                    <a:pt x="2063" y="11"/>
                    <a:pt x="2015" y="0"/>
                    <a:pt x="1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1" name="Google Shape;1261;p73"/>
            <p:cNvSpPr/>
            <p:nvPr/>
          </p:nvSpPr>
          <p:spPr>
            <a:xfrm>
              <a:off x="5695979" y="3121325"/>
              <a:ext cx="54759" cy="84840"/>
            </a:xfrm>
            <a:custGeom>
              <a:rect b="b" l="l" r="r" t="t"/>
              <a:pathLst>
                <a:path extrusionOk="0" h="3297" w="2128">
                  <a:moveTo>
                    <a:pt x="0" y="1"/>
                  </a:moveTo>
                  <a:lnTo>
                    <a:pt x="0" y="2352"/>
                  </a:lnTo>
                  <a:lnTo>
                    <a:pt x="2127" y="3296"/>
                  </a:lnTo>
                  <a:lnTo>
                    <a:pt x="2127" y="104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2" name="Google Shape;1262;p73"/>
            <p:cNvSpPr/>
            <p:nvPr/>
          </p:nvSpPr>
          <p:spPr>
            <a:xfrm>
              <a:off x="5690678" y="3357781"/>
              <a:ext cx="137875" cy="56817"/>
            </a:xfrm>
            <a:custGeom>
              <a:rect b="b" l="l" r="r" t="t"/>
              <a:pathLst>
                <a:path extrusionOk="0" h="2208" w="5358">
                  <a:moveTo>
                    <a:pt x="711" y="1"/>
                  </a:moveTo>
                  <a:cubicBezTo>
                    <a:pt x="319" y="1"/>
                    <a:pt x="1" y="319"/>
                    <a:pt x="1" y="711"/>
                  </a:cubicBezTo>
                  <a:lnTo>
                    <a:pt x="1" y="1889"/>
                  </a:lnTo>
                  <a:cubicBezTo>
                    <a:pt x="1" y="2067"/>
                    <a:pt x="146" y="2207"/>
                    <a:pt x="323" y="2207"/>
                  </a:cubicBezTo>
                  <a:lnTo>
                    <a:pt x="5035" y="2207"/>
                  </a:lnTo>
                  <a:cubicBezTo>
                    <a:pt x="5212" y="2207"/>
                    <a:pt x="5357" y="2062"/>
                    <a:pt x="5357" y="1889"/>
                  </a:cubicBezTo>
                  <a:lnTo>
                    <a:pt x="5357" y="711"/>
                  </a:lnTo>
                  <a:cubicBezTo>
                    <a:pt x="5357" y="319"/>
                    <a:pt x="5035" y="1"/>
                    <a:pt x="4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3" name="Google Shape;1263;p73"/>
            <p:cNvSpPr/>
            <p:nvPr/>
          </p:nvSpPr>
          <p:spPr>
            <a:xfrm>
              <a:off x="5771401" y="3122406"/>
              <a:ext cx="54862" cy="83759"/>
            </a:xfrm>
            <a:custGeom>
              <a:rect b="b" l="l" r="r" t="t"/>
              <a:pathLst>
                <a:path extrusionOk="0" h="3255" w="2132">
                  <a:moveTo>
                    <a:pt x="2131" y="1"/>
                  </a:moveTo>
                  <a:lnTo>
                    <a:pt x="0" y="1006"/>
                  </a:lnTo>
                  <a:lnTo>
                    <a:pt x="0" y="3254"/>
                  </a:lnTo>
                  <a:lnTo>
                    <a:pt x="2131" y="2310"/>
                  </a:lnTo>
                  <a:lnTo>
                    <a:pt x="2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4" name="Google Shape;1264;p73"/>
            <p:cNvSpPr/>
            <p:nvPr/>
          </p:nvSpPr>
          <p:spPr>
            <a:xfrm>
              <a:off x="5583270" y="3144793"/>
              <a:ext cx="354259" cy="192222"/>
            </a:xfrm>
            <a:custGeom>
              <a:rect b="b" l="l" r="r" t="t"/>
              <a:pathLst>
                <a:path extrusionOk="0" h="7470" w="13767">
                  <a:moveTo>
                    <a:pt x="436" y="0"/>
                  </a:moveTo>
                  <a:cubicBezTo>
                    <a:pt x="277" y="0"/>
                    <a:pt x="132" y="94"/>
                    <a:pt x="66" y="239"/>
                  </a:cubicBezTo>
                  <a:cubicBezTo>
                    <a:pt x="1" y="384"/>
                    <a:pt x="29" y="552"/>
                    <a:pt x="132" y="673"/>
                  </a:cubicBezTo>
                  <a:lnTo>
                    <a:pt x="6166" y="7469"/>
                  </a:lnTo>
                  <a:lnTo>
                    <a:pt x="7545" y="7469"/>
                  </a:lnTo>
                  <a:lnTo>
                    <a:pt x="13635" y="673"/>
                  </a:lnTo>
                  <a:cubicBezTo>
                    <a:pt x="13743" y="556"/>
                    <a:pt x="13766" y="384"/>
                    <a:pt x="13701" y="239"/>
                  </a:cubicBezTo>
                  <a:cubicBezTo>
                    <a:pt x="13640" y="94"/>
                    <a:pt x="13495" y="0"/>
                    <a:pt x="13336" y="0"/>
                  </a:cubicBezTo>
                  <a:lnTo>
                    <a:pt x="10251" y="0"/>
                  </a:lnTo>
                  <a:lnTo>
                    <a:pt x="10251" y="1702"/>
                  </a:lnTo>
                  <a:cubicBezTo>
                    <a:pt x="10251" y="1861"/>
                    <a:pt x="10158" y="2005"/>
                    <a:pt x="10008" y="2071"/>
                  </a:cubicBezTo>
                  <a:lnTo>
                    <a:pt x="7073" y="3375"/>
                  </a:lnTo>
                  <a:cubicBezTo>
                    <a:pt x="7071" y="3375"/>
                    <a:pt x="7070" y="3375"/>
                    <a:pt x="7069" y="3375"/>
                  </a:cubicBezTo>
                  <a:cubicBezTo>
                    <a:pt x="7041" y="3375"/>
                    <a:pt x="7032" y="3409"/>
                    <a:pt x="6945" y="3409"/>
                  </a:cubicBezTo>
                  <a:cubicBezTo>
                    <a:pt x="6902" y="3409"/>
                    <a:pt x="6839" y="3401"/>
                    <a:pt x="6746" y="3375"/>
                  </a:cubicBezTo>
                  <a:lnTo>
                    <a:pt x="3815" y="2071"/>
                  </a:lnTo>
                  <a:cubicBezTo>
                    <a:pt x="3670" y="2005"/>
                    <a:pt x="3577" y="1861"/>
                    <a:pt x="3577" y="1702"/>
                  </a:cubicBezTo>
                  <a:lnTo>
                    <a:pt x="3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65" name="Google Shape;1265;p73"/>
          <p:cNvGrpSpPr/>
          <p:nvPr/>
        </p:nvGrpSpPr>
        <p:grpSpPr>
          <a:xfrm>
            <a:off x="5651127" y="1998297"/>
            <a:ext cx="218675" cy="352664"/>
            <a:chOff x="5651127" y="2455497"/>
            <a:chExt cx="218675" cy="352664"/>
          </a:xfrm>
        </p:grpSpPr>
        <p:sp>
          <p:nvSpPr>
            <p:cNvPr id="1266" name="Google Shape;1266;p73"/>
            <p:cNvSpPr/>
            <p:nvPr/>
          </p:nvSpPr>
          <p:spPr>
            <a:xfrm>
              <a:off x="5651127" y="2721777"/>
              <a:ext cx="70739" cy="86384"/>
            </a:xfrm>
            <a:custGeom>
              <a:rect b="b" l="l" r="r" t="t"/>
              <a:pathLst>
                <a:path extrusionOk="0" h="3357" w="2749">
                  <a:moveTo>
                    <a:pt x="0" y="1"/>
                  </a:moveTo>
                  <a:lnTo>
                    <a:pt x="0" y="1987"/>
                  </a:lnTo>
                  <a:cubicBezTo>
                    <a:pt x="0" y="2740"/>
                    <a:pt x="612" y="3357"/>
                    <a:pt x="1370" y="3357"/>
                  </a:cubicBezTo>
                  <a:lnTo>
                    <a:pt x="1379" y="3357"/>
                  </a:lnTo>
                  <a:cubicBezTo>
                    <a:pt x="2136" y="3357"/>
                    <a:pt x="2748" y="2740"/>
                    <a:pt x="2748" y="1987"/>
                  </a:cubicBezTo>
                  <a:lnTo>
                    <a:pt x="27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7" name="Google Shape;1267;p73"/>
            <p:cNvSpPr/>
            <p:nvPr/>
          </p:nvSpPr>
          <p:spPr>
            <a:xfrm>
              <a:off x="5651127" y="2591750"/>
              <a:ext cx="70739" cy="106610"/>
            </a:xfrm>
            <a:custGeom>
              <a:rect b="b" l="l" r="r" t="t"/>
              <a:pathLst>
                <a:path extrusionOk="0" h="4143" w="2749">
                  <a:moveTo>
                    <a:pt x="1374" y="1034"/>
                  </a:moveTo>
                  <a:cubicBezTo>
                    <a:pt x="1627" y="1034"/>
                    <a:pt x="1828" y="1240"/>
                    <a:pt x="1828" y="1487"/>
                  </a:cubicBezTo>
                  <a:cubicBezTo>
                    <a:pt x="1828" y="1740"/>
                    <a:pt x="1627" y="1945"/>
                    <a:pt x="1374" y="1945"/>
                  </a:cubicBezTo>
                  <a:cubicBezTo>
                    <a:pt x="1122" y="1945"/>
                    <a:pt x="916" y="1740"/>
                    <a:pt x="916" y="1487"/>
                  </a:cubicBezTo>
                  <a:cubicBezTo>
                    <a:pt x="916" y="1235"/>
                    <a:pt x="1122" y="1034"/>
                    <a:pt x="1374" y="1034"/>
                  </a:cubicBezTo>
                  <a:close/>
                  <a:moveTo>
                    <a:pt x="1370" y="1"/>
                  </a:moveTo>
                  <a:cubicBezTo>
                    <a:pt x="612" y="1"/>
                    <a:pt x="0" y="618"/>
                    <a:pt x="0" y="1370"/>
                  </a:cubicBezTo>
                  <a:lnTo>
                    <a:pt x="0" y="4142"/>
                  </a:lnTo>
                  <a:lnTo>
                    <a:pt x="2748" y="4142"/>
                  </a:lnTo>
                  <a:lnTo>
                    <a:pt x="2748" y="1370"/>
                  </a:lnTo>
                  <a:cubicBezTo>
                    <a:pt x="2748" y="618"/>
                    <a:pt x="2131" y="1"/>
                    <a:pt x="1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8" name="Google Shape;1268;p73"/>
            <p:cNvSpPr/>
            <p:nvPr/>
          </p:nvSpPr>
          <p:spPr>
            <a:xfrm>
              <a:off x="5653520" y="2455497"/>
              <a:ext cx="65927" cy="65798"/>
            </a:xfrm>
            <a:custGeom>
              <a:rect b="b" l="l" r="r" t="t"/>
              <a:pathLst>
                <a:path extrusionOk="0" h="2557" w="2562">
                  <a:moveTo>
                    <a:pt x="1281" y="0"/>
                  </a:moveTo>
                  <a:cubicBezTo>
                    <a:pt x="575" y="0"/>
                    <a:pt x="1" y="570"/>
                    <a:pt x="1" y="1276"/>
                  </a:cubicBezTo>
                  <a:cubicBezTo>
                    <a:pt x="1" y="1987"/>
                    <a:pt x="575" y="2557"/>
                    <a:pt x="1281" y="2557"/>
                  </a:cubicBezTo>
                  <a:cubicBezTo>
                    <a:pt x="1987" y="2557"/>
                    <a:pt x="2562" y="1987"/>
                    <a:pt x="2562" y="1276"/>
                  </a:cubicBezTo>
                  <a:cubicBezTo>
                    <a:pt x="2562" y="570"/>
                    <a:pt x="1987" y="0"/>
                    <a:pt x="1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9" name="Google Shape;1269;p73"/>
            <p:cNvSpPr/>
            <p:nvPr/>
          </p:nvSpPr>
          <p:spPr>
            <a:xfrm>
              <a:off x="5674801" y="2543528"/>
              <a:ext cx="23365" cy="26016"/>
            </a:xfrm>
            <a:custGeom>
              <a:rect b="b" l="l" r="r" t="t"/>
              <a:pathLst>
                <a:path extrusionOk="0" h="1011" w="908">
                  <a:moveTo>
                    <a:pt x="1" y="1"/>
                  </a:moveTo>
                  <a:lnTo>
                    <a:pt x="1" y="1010"/>
                  </a:lnTo>
                  <a:cubicBezTo>
                    <a:pt x="146" y="982"/>
                    <a:pt x="295" y="963"/>
                    <a:pt x="450" y="963"/>
                  </a:cubicBezTo>
                  <a:lnTo>
                    <a:pt x="459" y="963"/>
                  </a:lnTo>
                  <a:cubicBezTo>
                    <a:pt x="613" y="963"/>
                    <a:pt x="763" y="982"/>
                    <a:pt x="908" y="1010"/>
                  </a:cubicBezTo>
                  <a:lnTo>
                    <a:pt x="908" y="1"/>
                  </a:lnTo>
                  <a:cubicBezTo>
                    <a:pt x="763" y="29"/>
                    <a:pt x="608" y="47"/>
                    <a:pt x="454" y="47"/>
                  </a:cubicBezTo>
                  <a:cubicBezTo>
                    <a:pt x="295" y="47"/>
                    <a:pt x="146" y="2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0" name="Google Shape;1270;p73"/>
            <p:cNvSpPr/>
            <p:nvPr/>
          </p:nvSpPr>
          <p:spPr>
            <a:xfrm>
              <a:off x="5799063" y="2591647"/>
              <a:ext cx="70739" cy="106584"/>
            </a:xfrm>
            <a:custGeom>
              <a:rect b="b" l="l" r="r" t="t"/>
              <a:pathLst>
                <a:path extrusionOk="0" h="4142" w="2749">
                  <a:moveTo>
                    <a:pt x="1374" y="1033"/>
                  </a:moveTo>
                  <a:cubicBezTo>
                    <a:pt x="1627" y="1033"/>
                    <a:pt x="1828" y="1234"/>
                    <a:pt x="1828" y="1487"/>
                  </a:cubicBezTo>
                  <a:cubicBezTo>
                    <a:pt x="1828" y="1739"/>
                    <a:pt x="1627" y="1945"/>
                    <a:pt x="1374" y="1945"/>
                  </a:cubicBezTo>
                  <a:cubicBezTo>
                    <a:pt x="1122" y="1945"/>
                    <a:pt x="916" y="1739"/>
                    <a:pt x="916" y="1487"/>
                  </a:cubicBezTo>
                  <a:cubicBezTo>
                    <a:pt x="916" y="1234"/>
                    <a:pt x="1122" y="1033"/>
                    <a:pt x="1374" y="1033"/>
                  </a:cubicBezTo>
                  <a:close/>
                  <a:moveTo>
                    <a:pt x="1370" y="0"/>
                  </a:moveTo>
                  <a:cubicBezTo>
                    <a:pt x="612" y="0"/>
                    <a:pt x="0" y="617"/>
                    <a:pt x="0" y="1370"/>
                  </a:cubicBezTo>
                  <a:lnTo>
                    <a:pt x="0" y="4141"/>
                  </a:lnTo>
                  <a:lnTo>
                    <a:pt x="2749" y="4141"/>
                  </a:lnTo>
                  <a:lnTo>
                    <a:pt x="2749" y="1370"/>
                  </a:lnTo>
                  <a:cubicBezTo>
                    <a:pt x="2749" y="617"/>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1" name="Google Shape;1271;p73"/>
            <p:cNvSpPr/>
            <p:nvPr/>
          </p:nvSpPr>
          <p:spPr>
            <a:xfrm>
              <a:off x="5799063" y="2721545"/>
              <a:ext cx="70739" cy="86384"/>
            </a:xfrm>
            <a:custGeom>
              <a:rect b="b" l="l" r="r" t="t"/>
              <a:pathLst>
                <a:path extrusionOk="0" h="3357" w="2749">
                  <a:moveTo>
                    <a:pt x="0" y="0"/>
                  </a:moveTo>
                  <a:lnTo>
                    <a:pt x="0" y="1987"/>
                  </a:lnTo>
                  <a:cubicBezTo>
                    <a:pt x="0" y="2739"/>
                    <a:pt x="612" y="3356"/>
                    <a:pt x="1370" y="3356"/>
                  </a:cubicBezTo>
                  <a:lnTo>
                    <a:pt x="1374" y="3356"/>
                  </a:lnTo>
                  <a:cubicBezTo>
                    <a:pt x="2132" y="3356"/>
                    <a:pt x="2744" y="2739"/>
                    <a:pt x="2744" y="1987"/>
                  </a:cubicBezTo>
                  <a:lnTo>
                    <a:pt x="27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2" name="Google Shape;1272;p73"/>
            <p:cNvSpPr/>
            <p:nvPr/>
          </p:nvSpPr>
          <p:spPr>
            <a:xfrm>
              <a:off x="5801456" y="2455497"/>
              <a:ext cx="65824" cy="65798"/>
            </a:xfrm>
            <a:custGeom>
              <a:rect b="b" l="l" r="r" t="t"/>
              <a:pathLst>
                <a:path extrusionOk="0" h="2557" w="2558">
                  <a:moveTo>
                    <a:pt x="1281" y="0"/>
                  </a:moveTo>
                  <a:cubicBezTo>
                    <a:pt x="576" y="0"/>
                    <a:pt x="1" y="570"/>
                    <a:pt x="1" y="1276"/>
                  </a:cubicBezTo>
                  <a:cubicBezTo>
                    <a:pt x="1" y="1982"/>
                    <a:pt x="576" y="2557"/>
                    <a:pt x="1281" y="2557"/>
                  </a:cubicBezTo>
                  <a:cubicBezTo>
                    <a:pt x="1987" y="2557"/>
                    <a:pt x="2557" y="1982"/>
                    <a:pt x="2557" y="1276"/>
                  </a:cubicBezTo>
                  <a:cubicBezTo>
                    <a:pt x="2557" y="570"/>
                    <a:pt x="1987" y="0"/>
                    <a:pt x="1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3" name="Google Shape;1273;p73"/>
            <p:cNvSpPr/>
            <p:nvPr/>
          </p:nvSpPr>
          <p:spPr>
            <a:xfrm>
              <a:off x="5822634" y="2543399"/>
              <a:ext cx="23468" cy="26016"/>
            </a:xfrm>
            <a:custGeom>
              <a:rect b="b" l="l" r="r" t="t"/>
              <a:pathLst>
                <a:path extrusionOk="0" h="1011" w="912">
                  <a:moveTo>
                    <a:pt x="0" y="1"/>
                  </a:moveTo>
                  <a:lnTo>
                    <a:pt x="0" y="1011"/>
                  </a:lnTo>
                  <a:cubicBezTo>
                    <a:pt x="150" y="983"/>
                    <a:pt x="299" y="968"/>
                    <a:pt x="454" y="968"/>
                  </a:cubicBezTo>
                  <a:lnTo>
                    <a:pt x="458" y="968"/>
                  </a:lnTo>
                  <a:cubicBezTo>
                    <a:pt x="617" y="968"/>
                    <a:pt x="767" y="983"/>
                    <a:pt x="912" y="1011"/>
                  </a:cubicBezTo>
                  <a:lnTo>
                    <a:pt x="912" y="1"/>
                  </a:lnTo>
                  <a:cubicBezTo>
                    <a:pt x="767" y="34"/>
                    <a:pt x="613" y="48"/>
                    <a:pt x="458" y="48"/>
                  </a:cubicBezTo>
                  <a:cubicBezTo>
                    <a:pt x="299" y="48"/>
                    <a:pt x="150" y="3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74" name="Google Shape;1274;p73"/>
          <p:cNvGrpSpPr/>
          <p:nvPr/>
        </p:nvGrpSpPr>
        <p:grpSpPr>
          <a:xfrm>
            <a:off x="6344026" y="1403542"/>
            <a:ext cx="366637" cy="352715"/>
            <a:chOff x="6344026" y="1860742"/>
            <a:chExt cx="366637" cy="352715"/>
          </a:xfrm>
        </p:grpSpPr>
        <p:sp>
          <p:nvSpPr>
            <p:cNvPr id="1275" name="Google Shape;1275;p73"/>
            <p:cNvSpPr/>
            <p:nvPr/>
          </p:nvSpPr>
          <p:spPr>
            <a:xfrm>
              <a:off x="6344026" y="1860742"/>
              <a:ext cx="240342" cy="227089"/>
            </a:xfrm>
            <a:custGeom>
              <a:rect b="b" l="l" r="r" t="t"/>
              <a:pathLst>
                <a:path extrusionOk="0" h="8825" w="9340">
                  <a:moveTo>
                    <a:pt x="7227" y="1"/>
                  </a:moveTo>
                  <a:cubicBezTo>
                    <a:pt x="5480" y="1"/>
                    <a:pt x="3735" y="664"/>
                    <a:pt x="2408" y="1991"/>
                  </a:cubicBezTo>
                  <a:cubicBezTo>
                    <a:pt x="561" y="3837"/>
                    <a:pt x="0" y="6483"/>
                    <a:pt x="716" y="8825"/>
                  </a:cubicBezTo>
                  <a:lnTo>
                    <a:pt x="3590" y="7679"/>
                  </a:lnTo>
                  <a:cubicBezTo>
                    <a:pt x="3310" y="6455"/>
                    <a:pt x="3642" y="5123"/>
                    <a:pt x="4590" y="4174"/>
                  </a:cubicBezTo>
                  <a:cubicBezTo>
                    <a:pt x="5301" y="3468"/>
                    <a:pt x="6245" y="3076"/>
                    <a:pt x="7250" y="3076"/>
                  </a:cubicBezTo>
                  <a:lnTo>
                    <a:pt x="7259" y="3076"/>
                  </a:lnTo>
                  <a:cubicBezTo>
                    <a:pt x="7600" y="3076"/>
                    <a:pt x="7928" y="3122"/>
                    <a:pt x="8250" y="3211"/>
                  </a:cubicBezTo>
                  <a:lnTo>
                    <a:pt x="9339" y="332"/>
                  </a:lnTo>
                  <a:cubicBezTo>
                    <a:pt x="8654" y="111"/>
                    <a:pt x="7940" y="1"/>
                    <a:pt x="7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6" name="Google Shape;1276;p73"/>
            <p:cNvSpPr/>
            <p:nvPr/>
          </p:nvSpPr>
          <p:spPr>
            <a:xfrm>
              <a:off x="6576648" y="1877339"/>
              <a:ext cx="112708" cy="111988"/>
            </a:xfrm>
            <a:custGeom>
              <a:rect b="b" l="l" r="r" t="t"/>
              <a:pathLst>
                <a:path extrusionOk="0" h="4352" w="4380">
                  <a:moveTo>
                    <a:pt x="1094" y="0"/>
                  </a:moveTo>
                  <a:lnTo>
                    <a:pt x="0" y="2879"/>
                  </a:lnTo>
                  <a:cubicBezTo>
                    <a:pt x="327" y="3052"/>
                    <a:pt x="626" y="3277"/>
                    <a:pt x="893" y="3543"/>
                  </a:cubicBezTo>
                  <a:cubicBezTo>
                    <a:pt x="1141" y="3791"/>
                    <a:pt x="1346" y="4062"/>
                    <a:pt x="1510" y="4352"/>
                  </a:cubicBezTo>
                  <a:lnTo>
                    <a:pt x="4380" y="3220"/>
                  </a:lnTo>
                  <a:cubicBezTo>
                    <a:pt x="4338" y="3136"/>
                    <a:pt x="4310" y="3076"/>
                    <a:pt x="4291" y="3043"/>
                  </a:cubicBezTo>
                  <a:cubicBezTo>
                    <a:pt x="4244" y="2959"/>
                    <a:pt x="3749" y="2066"/>
                    <a:pt x="3062" y="1379"/>
                  </a:cubicBezTo>
                  <a:cubicBezTo>
                    <a:pt x="2473" y="790"/>
                    <a:pt x="1804" y="332"/>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7" name="Google Shape;1277;p73"/>
            <p:cNvSpPr/>
            <p:nvPr/>
          </p:nvSpPr>
          <p:spPr>
            <a:xfrm>
              <a:off x="6448423" y="1961767"/>
              <a:ext cx="165409" cy="150612"/>
            </a:xfrm>
            <a:custGeom>
              <a:rect b="b" l="l" r="r" t="t"/>
              <a:pathLst>
                <a:path extrusionOk="0" h="5853" w="6428">
                  <a:moveTo>
                    <a:pt x="3205" y="1832"/>
                  </a:moveTo>
                  <a:cubicBezTo>
                    <a:pt x="3486" y="1832"/>
                    <a:pt x="3767" y="1939"/>
                    <a:pt x="3983" y="2155"/>
                  </a:cubicBezTo>
                  <a:cubicBezTo>
                    <a:pt x="4413" y="2585"/>
                    <a:pt x="4418" y="3277"/>
                    <a:pt x="3988" y="3702"/>
                  </a:cubicBezTo>
                  <a:lnTo>
                    <a:pt x="3988" y="3707"/>
                  </a:lnTo>
                  <a:cubicBezTo>
                    <a:pt x="3777" y="3918"/>
                    <a:pt x="3500" y="4023"/>
                    <a:pt x="3223" y="4023"/>
                  </a:cubicBezTo>
                  <a:cubicBezTo>
                    <a:pt x="2940" y="4023"/>
                    <a:pt x="2657" y="3914"/>
                    <a:pt x="2440" y="3697"/>
                  </a:cubicBezTo>
                  <a:cubicBezTo>
                    <a:pt x="2010" y="3272"/>
                    <a:pt x="2010" y="2576"/>
                    <a:pt x="2436" y="2150"/>
                  </a:cubicBezTo>
                  <a:cubicBezTo>
                    <a:pt x="2648" y="1938"/>
                    <a:pt x="2926" y="1832"/>
                    <a:pt x="3205" y="1832"/>
                  </a:cubicBezTo>
                  <a:close/>
                  <a:moveTo>
                    <a:pt x="3193" y="0"/>
                  </a:moveTo>
                  <a:cubicBezTo>
                    <a:pt x="2412" y="0"/>
                    <a:pt x="1683" y="304"/>
                    <a:pt x="1136" y="851"/>
                  </a:cubicBezTo>
                  <a:cubicBezTo>
                    <a:pt x="1" y="1987"/>
                    <a:pt x="5" y="3842"/>
                    <a:pt x="1150" y="4987"/>
                  </a:cubicBezTo>
                  <a:cubicBezTo>
                    <a:pt x="1384" y="5221"/>
                    <a:pt x="1646" y="5408"/>
                    <a:pt x="1936" y="5553"/>
                  </a:cubicBezTo>
                  <a:cubicBezTo>
                    <a:pt x="1940" y="5553"/>
                    <a:pt x="1945" y="5558"/>
                    <a:pt x="1950" y="5558"/>
                  </a:cubicBezTo>
                  <a:cubicBezTo>
                    <a:pt x="2342" y="5749"/>
                    <a:pt x="2777" y="5852"/>
                    <a:pt x="3226" y="5852"/>
                  </a:cubicBezTo>
                  <a:lnTo>
                    <a:pt x="3235" y="5852"/>
                  </a:lnTo>
                  <a:cubicBezTo>
                    <a:pt x="4011" y="5852"/>
                    <a:pt x="4740" y="5553"/>
                    <a:pt x="5292" y="5006"/>
                  </a:cubicBezTo>
                  <a:cubicBezTo>
                    <a:pt x="6427" y="3866"/>
                    <a:pt x="6418" y="2010"/>
                    <a:pt x="5273" y="865"/>
                  </a:cubicBezTo>
                  <a:cubicBezTo>
                    <a:pt x="4992" y="584"/>
                    <a:pt x="4665" y="365"/>
                    <a:pt x="4305" y="220"/>
                  </a:cubicBezTo>
                  <a:cubicBezTo>
                    <a:pt x="4301" y="220"/>
                    <a:pt x="4296" y="215"/>
                    <a:pt x="4291" y="215"/>
                  </a:cubicBezTo>
                  <a:cubicBezTo>
                    <a:pt x="4282" y="211"/>
                    <a:pt x="4277" y="206"/>
                    <a:pt x="4268" y="206"/>
                  </a:cubicBezTo>
                  <a:cubicBezTo>
                    <a:pt x="3931" y="75"/>
                    <a:pt x="3572" y="5"/>
                    <a:pt x="3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8" name="Google Shape;1278;p73"/>
            <p:cNvSpPr/>
            <p:nvPr/>
          </p:nvSpPr>
          <p:spPr>
            <a:xfrm>
              <a:off x="6471762" y="1980526"/>
              <a:ext cx="238901" cy="232931"/>
            </a:xfrm>
            <a:custGeom>
              <a:rect b="b" l="l" r="r" t="t"/>
              <a:pathLst>
                <a:path extrusionOk="0" h="9052" w="9284">
                  <a:moveTo>
                    <a:pt x="8774" y="0"/>
                  </a:moveTo>
                  <a:lnTo>
                    <a:pt x="5922" y="1127"/>
                  </a:lnTo>
                  <a:cubicBezTo>
                    <a:pt x="6310" y="2417"/>
                    <a:pt x="5997" y="3866"/>
                    <a:pt x="4983" y="4875"/>
                  </a:cubicBezTo>
                  <a:cubicBezTo>
                    <a:pt x="4277" y="5586"/>
                    <a:pt x="3333" y="5974"/>
                    <a:pt x="2328" y="5974"/>
                  </a:cubicBezTo>
                  <a:lnTo>
                    <a:pt x="2314" y="5974"/>
                  </a:lnTo>
                  <a:cubicBezTo>
                    <a:pt x="1889" y="5974"/>
                    <a:pt x="1477" y="5904"/>
                    <a:pt x="1085" y="5768"/>
                  </a:cubicBezTo>
                  <a:lnTo>
                    <a:pt x="0" y="8629"/>
                  </a:lnTo>
                  <a:cubicBezTo>
                    <a:pt x="590" y="8836"/>
                    <a:pt x="1429" y="9052"/>
                    <a:pt x="2391" y="9052"/>
                  </a:cubicBezTo>
                  <a:cubicBezTo>
                    <a:pt x="2687" y="9052"/>
                    <a:pt x="2994" y="9031"/>
                    <a:pt x="3310" y="8984"/>
                  </a:cubicBezTo>
                  <a:cubicBezTo>
                    <a:pt x="6189" y="8559"/>
                    <a:pt x="8666" y="6081"/>
                    <a:pt x="9091" y="3202"/>
                  </a:cubicBezTo>
                  <a:cubicBezTo>
                    <a:pt x="9283" y="1921"/>
                    <a:pt x="9035" y="772"/>
                    <a:pt x="8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9" name="Google Shape;1279;p73"/>
            <p:cNvSpPr/>
            <p:nvPr/>
          </p:nvSpPr>
          <p:spPr>
            <a:xfrm>
              <a:off x="6370119" y="2079030"/>
              <a:ext cx="109723" cy="114999"/>
            </a:xfrm>
            <a:custGeom>
              <a:rect b="b" l="l" r="r" t="t"/>
              <a:pathLst>
                <a:path extrusionOk="0" h="4469" w="4264">
                  <a:moveTo>
                    <a:pt x="2857" y="0"/>
                  </a:moveTo>
                  <a:lnTo>
                    <a:pt x="1" y="1141"/>
                  </a:lnTo>
                  <a:cubicBezTo>
                    <a:pt x="337" y="1889"/>
                    <a:pt x="809" y="2590"/>
                    <a:pt x="1426" y="3202"/>
                  </a:cubicBezTo>
                  <a:cubicBezTo>
                    <a:pt x="2113" y="3889"/>
                    <a:pt x="3006" y="4389"/>
                    <a:pt x="3086" y="4431"/>
                  </a:cubicBezTo>
                  <a:cubicBezTo>
                    <a:pt x="3104" y="4441"/>
                    <a:pt x="3132" y="4455"/>
                    <a:pt x="3165" y="4469"/>
                  </a:cubicBezTo>
                  <a:lnTo>
                    <a:pt x="4263" y="1571"/>
                  </a:lnTo>
                  <a:cubicBezTo>
                    <a:pt x="4025" y="1421"/>
                    <a:pt x="3796" y="1239"/>
                    <a:pt x="3590" y="1033"/>
                  </a:cubicBezTo>
                  <a:cubicBezTo>
                    <a:pt x="3282" y="725"/>
                    <a:pt x="3039" y="374"/>
                    <a:pt x="2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80" name="Google Shape;1280;p73"/>
          <p:cNvGrpSpPr/>
          <p:nvPr/>
        </p:nvGrpSpPr>
        <p:grpSpPr>
          <a:xfrm>
            <a:off x="5582679" y="1415070"/>
            <a:ext cx="358093" cy="329582"/>
            <a:chOff x="5582679" y="1872270"/>
            <a:chExt cx="358093" cy="329582"/>
          </a:xfrm>
        </p:grpSpPr>
        <p:sp>
          <p:nvSpPr>
            <p:cNvPr id="1281" name="Google Shape;1281;p73"/>
            <p:cNvSpPr/>
            <p:nvPr/>
          </p:nvSpPr>
          <p:spPr>
            <a:xfrm>
              <a:off x="5651951" y="1883695"/>
              <a:ext cx="217491" cy="206195"/>
            </a:xfrm>
            <a:custGeom>
              <a:rect b="b" l="l" r="r" t="t"/>
              <a:pathLst>
                <a:path extrusionOk="0" h="8013" w="8452">
                  <a:moveTo>
                    <a:pt x="2342" y="1"/>
                  </a:moveTo>
                  <a:cubicBezTo>
                    <a:pt x="954" y="697"/>
                    <a:pt x="1" y="2132"/>
                    <a:pt x="1" y="3782"/>
                  </a:cubicBezTo>
                  <a:cubicBezTo>
                    <a:pt x="1" y="6114"/>
                    <a:pt x="1894" y="8012"/>
                    <a:pt x="4226" y="8012"/>
                  </a:cubicBezTo>
                  <a:cubicBezTo>
                    <a:pt x="6558" y="8012"/>
                    <a:pt x="8451" y="6114"/>
                    <a:pt x="8451" y="3782"/>
                  </a:cubicBezTo>
                  <a:cubicBezTo>
                    <a:pt x="8451" y="2151"/>
                    <a:pt x="7521" y="730"/>
                    <a:pt x="6161" y="24"/>
                  </a:cubicBezTo>
                  <a:lnTo>
                    <a:pt x="6161" y="3179"/>
                  </a:lnTo>
                  <a:cubicBezTo>
                    <a:pt x="6161" y="4235"/>
                    <a:pt x="5301" y="5091"/>
                    <a:pt x="4249" y="5091"/>
                  </a:cubicBezTo>
                  <a:cubicBezTo>
                    <a:pt x="3198" y="5091"/>
                    <a:pt x="2342" y="4235"/>
                    <a:pt x="2342" y="3179"/>
                  </a:cubicBezTo>
                  <a:lnTo>
                    <a:pt x="2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2" name="Google Shape;1282;p73"/>
            <p:cNvSpPr/>
            <p:nvPr/>
          </p:nvSpPr>
          <p:spPr>
            <a:xfrm>
              <a:off x="5734114" y="1938299"/>
              <a:ext cx="54501" cy="54527"/>
            </a:xfrm>
            <a:custGeom>
              <a:rect b="b" l="l" r="r" t="t"/>
              <a:pathLst>
                <a:path extrusionOk="0" h="2119" w="2118">
                  <a:moveTo>
                    <a:pt x="1056" y="1"/>
                  </a:moveTo>
                  <a:cubicBezTo>
                    <a:pt x="472" y="1"/>
                    <a:pt x="0" y="478"/>
                    <a:pt x="0" y="1062"/>
                  </a:cubicBezTo>
                  <a:cubicBezTo>
                    <a:pt x="0" y="1646"/>
                    <a:pt x="472" y="2118"/>
                    <a:pt x="1056" y="2118"/>
                  </a:cubicBezTo>
                  <a:cubicBezTo>
                    <a:pt x="1641" y="2118"/>
                    <a:pt x="2118" y="1646"/>
                    <a:pt x="2118" y="1062"/>
                  </a:cubicBezTo>
                  <a:cubicBezTo>
                    <a:pt x="2118" y="478"/>
                    <a:pt x="1641" y="1"/>
                    <a:pt x="1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3" name="Google Shape;1283;p73"/>
            <p:cNvSpPr/>
            <p:nvPr/>
          </p:nvSpPr>
          <p:spPr>
            <a:xfrm>
              <a:off x="5734114" y="1872270"/>
              <a:ext cx="54501" cy="52469"/>
            </a:xfrm>
            <a:custGeom>
              <a:rect b="b" l="l" r="r" t="t"/>
              <a:pathLst>
                <a:path extrusionOk="0" h="2039" w="2118">
                  <a:moveTo>
                    <a:pt x="1033" y="1"/>
                  </a:moveTo>
                  <a:cubicBezTo>
                    <a:pt x="659" y="1"/>
                    <a:pt x="327" y="47"/>
                    <a:pt x="0" y="127"/>
                  </a:cubicBezTo>
                  <a:lnTo>
                    <a:pt x="0" y="2039"/>
                  </a:lnTo>
                  <a:cubicBezTo>
                    <a:pt x="304" y="1838"/>
                    <a:pt x="664" y="1716"/>
                    <a:pt x="1056" y="1716"/>
                  </a:cubicBezTo>
                  <a:cubicBezTo>
                    <a:pt x="1449" y="1716"/>
                    <a:pt x="1814" y="1838"/>
                    <a:pt x="2118" y="2039"/>
                  </a:cubicBezTo>
                  <a:lnTo>
                    <a:pt x="2118" y="141"/>
                  </a:lnTo>
                  <a:cubicBezTo>
                    <a:pt x="1772" y="52"/>
                    <a:pt x="1407"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4" name="Google Shape;1284;p73"/>
            <p:cNvSpPr/>
            <p:nvPr/>
          </p:nvSpPr>
          <p:spPr>
            <a:xfrm>
              <a:off x="5582679" y="2044343"/>
              <a:ext cx="70147" cy="108565"/>
            </a:xfrm>
            <a:custGeom>
              <a:rect b="b" l="l" r="r" t="t"/>
              <a:pathLst>
                <a:path extrusionOk="0" h="4219" w="2726">
                  <a:moveTo>
                    <a:pt x="1679" y="1"/>
                  </a:moveTo>
                  <a:cubicBezTo>
                    <a:pt x="1606" y="1"/>
                    <a:pt x="1532" y="19"/>
                    <a:pt x="1463" y="58"/>
                  </a:cubicBezTo>
                  <a:cubicBezTo>
                    <a:pt x="1449" y="68"/>
                    <a:pt x="1090" y="273"/>
                    <a:pt x="744" y="605"/>
                  </a:cubicBezTo>
                  <a:cubicBezTo>
                    <a:pt x="239" y="1096"/>
                    <a:pt x="0" y="1620"/>
                    <a:pt x="61" y="2124"/>
                  </a:cubicBezTo>
                  <a:cubicBezTo>
                    <a:pt x="173" y="2989"/>
                    <a:pt x="688" y="3657"/>
                    <a:pt x="2473" y="4162"/>
                  </a:cubicBezTo>
                  <a:cubicBezTo>
                    <a:pt x="2539" y="4181"/>
                    <a:pt x="2604" y="4200"/>
                    <a:pt x="2674" y="4218"/>
                  </a:cubicBezTo>
                  <a:lnTo>
                    <a:pt x="2674" y="3863"/>
                  </a:lnTo>
                  <a:cubicBezTo>
                    <a:pt x="2674" y="3685"/>
                    <a:pt x="2693" y="3517"/>
                    <a:pt x="2725" y="3349"/>
                  </a:cubicBezTo>
                  <a:cubicBezTo>
                    <a:pt x="2721" y="3344"/>
                    <a:pt x="2711" y="3344"/>
                    <a:pt x="2707" y="3344"/>
                  </a:cubicBezTo>
                  <a:cubicBezTo>
                    <a:pt x="2071" y="3162"/>
                    <a:pt x="991" y="2676"/>
                    <a:pt x="907" y="2017"/>
                  </a:cubicBezTo>
                  <a:cubicBezTo>
                    <a:pt x="851" y="1559"/>
                    <a:pt x="1543" y="993"/>
                    <a:pt x="1889" y="792"/>
                  </a:cubicBezTo>
                  <a:cubicBezTo>
                    <a:pt x="2094" y="675"/>
                    <a:pt x="2165" y="414"/>
                    <a:pt x="2043" y="213"/>
                  </a:cubicBezTo>
                  <a:cubicBezTo>
                    <a:pt x="1965" y="76"/>
                    <a:pt x="1825" y="1"/>
                    <a:pt x="1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5" name="Google Shape;1285;p73"/>
            <p:cNvSpPr/>
            <p:nvPr/>
          </p:nvSpPr>
          <p:spPr>
            <a:xfrm>
              <a:off x="5864372" y="2044343"/>
              <a:ext cx="76400" cy="107124"/>
            </a:xfrm>
            <a:custGeom>
              <a:rect b="b" l="l" r="r" t="t"/>
              <a:pathLst>
                <a:path extrusionOk="0" h="4163" w="2969">
                  <a:moveTo>
                    <a:pt x="1432" y="1"/>
                  </a:moveTo>
                  <a:cubicBezTo>
                    <a:pt x="1289" y="1"/>
                    <a:pt x="1150" y="72"/>
                    <a:pt x="1071" y="203"/>
                  </a:cubicBezTo>
                  <a:cubicBezTo>
                    <a:pt x="949" y="404"/>
                    <a:pt x="1010" y="666"/>
                    <a:pt x="1211" y="788"/>
                  </a:cubicBezTo>
                  <a:cubicBezTo>
                    <a:pt x="1426" y="923"/>
                    <a:pt x="2029" y="1405"/>
                    <a:pt x="1959" y="1853"/>
                  </a:cubicBezTo>
                  <a:cubicBezTo>
                    <a:pt x="1917" y="2101"/>
                    <a:pt x="1968" y="2695"/>
                    <a:pt x="0" y="3293"/>
                  </a:cubicBezTo>
                  <a:cubicBezTo>
                    <a:pt x="42" y="3480"/>
                    <a:pt x="61" y="3667"/>
                    <a:pt x="61" y="3863"/>
                  </a:cubicBezTo>
                  <a:lnTo>
                    <a:pt x="61" y="4162"/>
                  </a:lnTo>
                  <a:cubicBezTo>
                    <a:pt x="2010" y="3597"/>
                    <a:pt x="2655" y="2882"/>
                    <a:pt x="2795" y="1984"/>
                  </a:cubicBezTo>
                  <a:cubicBezTo>
                    <a:pt x="2968" y="881"/>
                    <a:pt x="1706" y="96"/>
                    <a:pt x="1655" y="63"/>
                  </a:cubicBezTo>
                  <a:cubicBezTo>
                    <a:pt x="1585" y="21"/>
                    <a:pt x="1508" y="1"/>
                    <a:pt x="1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6" name="Google Shape;1286;p73"/>
            <p:cNvSpPr/>
            <p:nvPr/>
          </p:nvSpPr>
          <p:spPr>
            <a:xfrm>
              <a:off x="5651487" y="2086853"/>
              <a:ext cx="214455" cy="114999"/>
            </a:xfrm>
            <a:custGeom>
              <a:rect b="b" l="l" r="r" t="t"/>
              <a:pathLst>
                <a:path extrusionOk="0" h="4469" w="8334">
                  <a:moveTo>
                    <a:pt x="1267" y="0"/>
                  </a:moveTo>
                  <a:cubicBezTo>
                    <a:pt x="626" y="365"/>
                    <a:pt x="192" y="977"/>
                    <a:pt x="51" y="1697"/>
                  </a:cubicBezTo>
                  <a:cubicBezTo>
                    <a:pt x="762" y="1893"/>
                    <a:pt x="1888" y="2104"/>
                    <a:pt x="2884" y="2202"/>
                  </a:cubicBezTo>
                  <a:lnTo>
                    <a:pt x="2683" y="1973"/>
                  </a:lnTo>
                  <a:cubicBezTo>
                    <a:pt x="2529" y="1795"/>
                    <a:pt x="2547" y="1524"/>
                    <a:pt x="2725" y="1370"/>
                  </a:cubicBezTo>
                  <a:cubicBezTo>
                    <a:pt x="2806" y="1300"/>
                    <a:pt x="2906" y="1265"/>
                    <a:pt x="3005" y="1265"/>
                  </a:cubicBezTo>
                  <a:cubicBezTo>
                    <a:pt x="3125" y="1265"/>
                    <a:pt x="3244" y="1315"/>
                    <a:pt x="3328" y="1412"/>
                  </a:cubicBezTo>
                  <a:lnTo>
                    <a:pt x="4183" y="2403"/>
                  </a:lnTo>
                  <a:cubicBezTo>
                    <a:pt x="4183" y="2403"/>
                    <a:pt x="4454" y="2692"/>
                    <a:pt x="4160" y="2987"/>
                  </a:cubicBezTo>
                  <a:lnTo>
                    <a:pt x="4155" y="2987"/>
                  </a:lnTo>
                  <a:lnTo>
                    <a:pt x="3206" y="3894"/>
                  </a:lnTo>
                  <a:cubicBezTo>
                    <a:pt x="3122" y="3973"/>
                    <a:pt x="3015" y="4011"/>
                    <a:pt x="2912" y="4011"/>
                  </a:cubicBezTo>
                  <a:cubicBezTo>
                    <a:pt x="2800" y="4011"/>
                    <a:pt x="2688" y="3969"/>
                    <a:pt x="2604" y="3880"/>
                  </a:cubicBezTo>
                  <a:cubicBezTo>
                    <a:pt x="2440" y="3711"/>
                    <a:pt x="2449" y="3440"/>
                    <a:pt x="2618" y="3277"/>
                  </a:cubicBezTo>
                  <a:lnTo>
                    <a:pt x="2856" y="3052"/>
                  </a:lnTo>
                  <a:cubicBezTo>
                    <a:pt x="1870" y="2964"/>
                    <a:pt x="776" y="2767"/>
                    <a:pt x="0" y="2562"/>
                  </a:cubicBezTo>
                  <a:lnTo>
                    <a:pt x="0" y="3983"/>
                  </a:lnTo>
                  <a:cubicBezTo>
                    <a:pt x="0" y="4254"/>
                    <a:pt x="220" y="4469"/>
                    <a:pt x="491" y="4469"/>
                  </a:cubicBezTo>
                  <a:lnTo>
                    <a:pt x="7848" y="4469"/>
                  </a:lnTo>
                  <a:cubicBezTo>
                    <a:pt x="8119" y="4469"/>
                    <a:pt x="8334" y="4254"/>
                    <a:pt x="8334" y="3983"/>
                  </a:cubicBezTo>
                  <a:lnTo>
                    <a:pt x="8334" y="2510"/>
                  </a:lnTo>
                  <a:cubicBezTo>
                    <a:pt x="8096" y="2580"/>
                    <a:pt x="7843" y="2646"/>
                    <a:pt x="7577" y="2711"/>
                  </a:cubicBezTo>
                  <a:cubicBezTo>
                    <a:pt x="7539" y="2721"/>
                    <a:pt x="7507" y="2725"/>
                    <a:pt x="7474" y="2725"/>
                  </a:cubicBezTo>
                  <a:cubicBezTo>
                    <a:pt x="7282" y="2725"/>
                    <a:pt x="7109" y="2594"/>
                    <a:pt x="7063" y="2398"/>
                  </a:cubicBezTo>
                  <a:cubicBezTo>
                    <a:pt x="7007" y="2169"/>
                    <a:pt x="7147" y="1940"/>
                    <a:pt x="7376" y="1884"/>
                  </a:cubicBezTo>
                  <a:cubicBezTo>
                    <a:pt x="7708" y="1804"/>
                    <a:pt x="8007" y="1720"/>
                    <a:pt x="8278" y="1641"/>
                  </a:cubicBezTo>
                  <a:cubicBezTo>
                    <a:pt x="8212" y="1356"/>
                    <a:pt x="8105" y="1085"/>
                    <a:pt x="7955" y="837"/>
                  </a:cubicBezTo>
                  <a:cubicBezTo>
                    <a:pt x="7754" y="514"/>
                    <a:pt x="7479" y="248"/>
                    <a:pt x="7156" y="47"/>
                  </a:cubicBezTo>
                  <a:cubicBezTo>
                    <a:pt x="6329" y="627"/>
                    <a:pt x="5329" y="968"/>
                    <a:pt x="4244" y="968"/>
                  </a:cubicBezTo>
                  <a:cubicBezTo>
                    <a:pt x="3164" y="968"/>
                    <a:pt x="2103" y="608"/>
                    <a:pt x="1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87" name="Google Shape;1287;p73"/>
          <p:cNvGrpSpPr/>
          <p:nvPr/>
        </p:nvGrpSpPr>
        <p:grpSpPr>
          <a:xfrm>
            <a:off x="4805686" y="3804101"/>
            <a:ext cx="352690" cy="352664"/>
            <a:chOff x="4805686" y="4261301"/>
            <a:chExt cx="352690" cy="352664"/>
          </a:xfrm>
        </p:grpSpPr>
        <p:sp>
          <p:nvSpPr>
            <p:cNvPr id="1288" name="Google Shape;1288;p73"/>
            <p:cNvSpPr/>
            <p:nvPr/>
          </p:nvSpPr>
          <p:spPr>
            <a:xfrm>
              <a:off x="4805686" y="4261301"/>
              <a:ext cx="352690" cy="75551"/>
            </a:xfrm>
            <a:custGeom>
              <a:rect b="b" l="l" r="r" t="t"/>
              <a:pathLst>
                <a:path extrusionOk="0" h="2936" w="13706">
                  <a:moveTo>
                    <a:pt x="1716" y="1277"/>
                  </a:moveTo>
                  <a:cubicBezTo>
                    <a:pt x="1955" y="1277"/>
                    <a:pt x="2146" y="1468"/>
                    <a:pt x="2146" y="1707"/>
                  </a:cubicBezTo>
                  <a:cubicBezTo>
                    <a:pt x="2146" y="1940"/>
                    <a:pt x="1955" y="2132"/>
                    <a:pt x="1716" y="2132"/>
                  </a:cubicBezTo>
                  <a:cubicBezTo>
                    <a:pt x="1478" y="2132"/>
                    <a:pt x="1286" y="1940"/>
                    <a:pt x="1286" y="1707"/>
                  </a:cubicBezTo>
                  <a:cubicBezTo>
                    <a:pt x="1286" y="1468"/>
                    <a:pt x="1478" y="1277"/>
                    <a:pt x="1716" y="1277"/>
                  </a:cubicBezTo>
                  <a:close/>
                  <a:moveTo>
                    <a:pt x="3460" y="1277"/>
                  </a:moveTo>
                  <a:cubicBezTo>
                    <a:pt x="3698" y="1277"/>
                    <a:pt x="3890" y="1468"/>
                    <a:pt x="3890" y="1707"/>
                  </a:cubicBezTo>
                  <a:cubicBezTo>
                    <a:pt x="3890" y="1940"/>
                    <a:pt x="3698" y="2132"/>
                    <a:pt x="3460" y="2132"/>
                  </a:cubicBezTo>
                  <a:cubicBezTo>
                    <a:pt x="3226" y="2132"/>
                    <a:pt x="3034" y="1940"/>
                    <a:pt x="3034" y="1707"/>
                  </a:cubicBezTo>
                  <a:cubicBezTo>
                    <a:pt x="3034" y="1468"/>
                    <a:pt x="3226" y="1277"/>
                    <a:pt x="3460" y="1277"/>
                  </a:cubicBezTo>
                  <a:close/>
                  <a:moveTo>
                    <a:pt x="5287" y="1277"/>
                  </a:moveTo>
                  <a:cubicBezTo>
                    <a:pt x="5526" y="1277"/>
                    <a:pt x="5717" y="1468"/>
                    <a:pt x="5717" y="1707"/>
                  </a:cubicBezTo>
                  <a:cubicBezTo>
                    <a:pt x="5717" y="1940"/>
                    <a:pt x="5526" y="2132"/>
                    <a:pt x="5287" y="2132"/>
                  </a:cubicBezTo>
                  <a:cubicBezTo>
                    <a:pt x="5049" y="2132"/>
                    <a:pt x="4857" y="1940"/>
                    <a:pt x="4857" y="1707"/>
                  </a:cubicBezTo>
                  <a:cubicBezTo>
                    <a:pt x="4857" y="1468"/>
                    <a:pt x="5049" y="1277"/>
                    <a:pt x="5287" y="1277"/>
                  </a:cubicBezTo>
                  <a:close/>
                  <a:moveTo>
                    <a:pt x="987" y="1"/>
                  </a:moveTo>
                  <a:cubicBezTo>
                    <a:pt x="445" y="1"/>
                    <a:pt x="1" y="440"/>
                    <a:pt x="1" y="987"/>
                  </a:cubicBezTo>
                  <a:lnTo>
                    <a:pt x="1" y="2936"/>
                  </a:lnTo>
                  <a:lnTo>
                    <a:pt x="13705" y="2936"/>
                  </a:lnTo>
                  <a:lnTo>
                    <a:pt x="13705" y="987"/>
                  </a:lnTo>
                  <a:cubicBezTo>
                    <a:pt x="13705" y="440"/>
                    <a:pt x="13261" y="1"/>
                    <a:pt x="127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89" name="Google Shape;1289;p73"/>
            <p:cNvSpPr/>
            <p:nvPr/>
          </p:nvSpPr>
          <p:spPr>
            <a:xfrm>
              <a:off x="4911652" y="4404425"/>
              <a:ext cx="140757" cy="149660"/>
            </a:xfrm>
            <a:custGeom>
              <a:rect b="b" l="l" r="r" t="t"/>
              <a:pathLst>
                <a:path extrusionOk="0" h="5816" w="5470">
                  <a:moveTo>
                    <a:pt x="2735" y="1758"/>
                  </a:moveTo>
                  <a:cubicBezTo>
                    <a:pt x="3389" y="1758"/>
                    <a:pt x="3918" y="2286"/>
                    <a:pt x="3918" y="2941"/>
                  </a:cubicBezTo>
                  <a:cubicBezTo>
                    <a:pt x="3918" y="3590"/>
                    <a:pt x="3389" y="4123"/>
                    <a:pt x="2735" y="4123"/>
                  </a:cubicBezTo>
                  <a:cubicBezTo>
                    <a:pt x="2085" y="4123"/>
                    <a:pt x="1553" y="3590"/>
                    <a:pt x="1553" y="2941"/>
                  </a:cubicBezTo>
                  <a:cubicBezTo>
                    <a:pt x="1553" y="2286"/>
                    <a:pt x="2085" y="1758"/>
                    <a:pt x="2735" y="1758"/>
                  </a:cubicBezTo>
                  <a:close/>
                  <a:moveTo>
                    <a:pt x="2427" y="1"/>
                  </a:moveTo>
                  <a:lnTo>
                    <a:pt x="2427" y="487"/>
                  </a:lnTo>
                  <a:cubicBezTo>
                    <a:pt x="2427" y="678"/>
                    <a:pt x="2300" y="842"/>
                    <a:pt x="2123" y="898"/>
                  </a:cubicBezTo>
                  <a:cubicBezTo>
                    <a:pt x="1768" y="1006"/>
                    <a:pt x="1445" y="1202"/>
                    <a:pt x="1188" y="1473"/>
                  </a:cubicBezTo>
                  <a:cubicBezTo>
                    <a:pt x="1104" y="1560"/>
                    <a:pt x="989" y="1606"/>
                    <a:pt x="873" y="1606"/>
                  </a:cubicBezTo>
                  <a:cubicBezTo>
                    <a:pt x="809" y="1606"/>
                    <a:pt x="744" y="1592"/>
                    <a:pt x="683" y="1562"/>
                  </a:cubicBezTo>
                  <a:lnTo>
                    <a:pt x="277" y="1356"/>
                  </a:lnTo>
                  <a:lnTo>
                    <a:pt x="1" y="1912"/>
                  </a:lnTo>
                  <a:lnTo>
                    <a:pt x="407" y="2118"/>
                  </a:lnTo>
                  <a:cubicBezTo>
                    <a:pt x="576" y="2202"/>
                    <a:pt x="669" y="2384"/>
                    <a:pt x="636" y="2571"/>
                  </a:cubicBezTo>
                  <a:cubicBezTo>
                    <a:pt x="613" y="2693"/>
                    <a:pt x="604" y="2814"/>
                    <a:pt x="604" y="2941"/>
                  </a:cubicBezTo>
                  <a:cubicBezTo>
                    <a:pt x="604" y="3109"/>
                    <a:pt x="622" y="3277"/>
                    <a:pt x="664" y="3445"/>
                  </a:cubicBezTo>
                  <a:cubicBezTo>
                    <a:pt x="707" y="3628"/>
                    <a:pt x="627" y="3819"/>
                    <a:pt x="464" y="3913"/>
                  </a:cubicBezTo>
                  <a:lnTo>
                    <a:pt x="76" y="4142"/>
                  </a:lnTo>
                  <a:lnTo>
                    <a:pt x="384" y="4675"/>
                  </a:lnTo>
                  <a:lnTo>
                    <a:pt x="777" y="4446"/>
                  </a:lnTo>
                  <a:cubicBezTo>
                    <a:pt x="844" y="4407"/>
                    <a:pt x="918" y="4389"/>
                    <a:pt x="992" y="4389"/>
                  </a:cubicBezTo>
                  <a:cubicBezTo>
                    <a:pt x="1098" y="4389"/>
                    <a:pt x="1203" y="4427"/>
                    <a:pt x="1286" y="4502"/>
                  </a:cubicBezTo>
                  <a:cubicBezTo>
                    <a:pt x="1525" y="4721"/>
                    <a:pt x="1810" y="4890"/>
                    <a:pt x="2123" y="4983"/>
                  </a:cubicBezTo>
                  <a:cubicBezTo>
                    <a:pt x="2300" y="5035"/>
                    <a:pt x="2427" y="5203"/>
                    <a:pt x="2427" y="5390"/>
                  </a:cubicBezTo>
                  <a:lnTo>
                    <a:pt x="2427" y="5815"/>
                  </a:lnTo>
                  <a:lnTo>
                    <a:pt x="3044" y="5815"/>
                  </a:lnTo>
                  <a:lnTo>
                    <a:pt x="3044" y="5390"/>
                  </a:lnTo>
                  <a:cubicBezTo>
                    <a:pt x="3044" y="5203"/>
                    <a:pt x="3170" y="5035"/>
                    <a:pt x="3347" y="4983"/>
                  </a:cubicBezTo>
                  <a:cubicBezTo>
                    <a:pt x="3703" y="4876"/>
                    <a:pt x="4025" y="4675"/>
                    <a:pt x="4282" y="4408"/>
                  </a:cubicBezTo>
                  <a:cubicBezTo>
                    <a:pt x="4363" y="4321"/>
                    <a:pt x="4477" y="4275"/>
                    <a:pt x="4592" y="4275"/>
                  </a:cubicBezTo>
                  <a:cubicBezTo>
                    <a:pt x="4657" y="4275"/>
                    <a:pt x="4722" y="4289"/>
                    <a:pt x="4782" y="4319"/>
                  </a:cubicBezTo>
                  <a:lnTo>
                    <a:pt x="5194" y="4525"/>
                  </a:lnTo>
                  <a:lnTo>
                    <a:pt x="5469" y="3974"/>
                  </a:lnTo>
                  <a:lnTo>
                    <a:pt x="5063" y="3768"/>
                  </a:lnTo>
                  <a:cubicBezTo>
                    <a:pt x="4895" y="3684"/>
                    <a:pt x="4801" y="3497"/>
                    <a:pt x="4834" y="3315"/>
                  </a:cubicBezTo>
                  <a:cubicBezTo>
                    <a:pt x="4857" y="3188"/>
                    <a:pt x="4866" y="3067"/>
                    <a:pt x="4866" y="2941"/>
                  </a:cubicBezTo>
                  <a:cubicBezTo>
                    <a:pt x="4866" y="2772"/>
                    <a:pt x="4848" y="2604"/>
                    <a:pt x="4810" y="2441"/>
                  </a:cubicBezTo>
                  <a:cubicBezTo>
                    <a:pt x="4764" y="2258"/>
                    <a:pt x="4848" y="2067"/>
                    <a:pt x="5007" y="1973"/>
                  </a:cubicBezTo>
                  <a:lnTo>
                    <a:pt x="5404" y="1739"/>
                  </a:lnTo>
                  <a:lnTo>
                    <a:pt x="5091" y="1202"/>
                  </a:lnTo>
                  <a:lnTo>
                    <a:pt x="4694" y="1436"/>
                  </a:lnTo>
                  <a:cubicBezTo>
                    <a:pt x="4628" y="1476"/>
                    <a:pt x="4554" y="1496"/>
                    <a:pt x="4480" y="1496"/>
                  </a:cubicBezTo>
                  <a:cubicBezTo>
                    <a:pt x="4376" y="1496"/>
                    <a:pt x="4271" y="1456"/>
                    <a:pt x="4189" y="1379"/>
                  </a:cubicBezTo>
                  <a:cubicBezTo>
                    <a:pt x="3950" y="1155"/>
                    <a:pt x="3661" y="992"/>
                    <a:pt x="3347" y="898"/>
                  </a:cubicBezTo>
                  <a:cubicBezTo>
                    <a:pt x="3170" y="842"/>
                    <a:pt x="3044" y="678"/>
                    <a:pt x="3044" y="487"/>
                  </a:cubicBezTo>
                  <a:lnTo>
                    <a:pt x="30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0" name="Google Shape;1290;p73"/>
            <p:cNvSpPr/>
            <p:nvPr/>
          </p:nvSpPr>
          <p:spPr>
            <a:xfrm>
              <a:off x="4973590" y="4471535"/>
              <a:ext cx="16983" cy="16983"/>
            </a:xfrm>
            <a:custGeom>
              <a:rect b="b" l="l" r="r" t="t"/>
              <a:pathLst>
                <a:path extrusionOk="0" h="660" w="660">
                  <a:moveTo>
                    <a:pt x="328" y="1"/>
                  </a:moveTo>
                  <a:cubicBezTo>
                    <a:pt x="146" y="1"/>
                    <a:pt x="1" y="150"/>
                    <a:pt x="1" y="333"/>
                  </a:cubicBezTo>
                  <a:cubicBezTo>
                    <a:pt x="1" y="515"/>
                    <a:pt x="146" y="660"/>
                    <a:pt x="328" y="660"/>
                  </a:cubicBezTo>
                  <a:cubicBezTo>
                    <a:pt x="510" y="660"/>
                    <a:pt x="660" y="515"/>
                    <a:pt x="660" y="333"/>
                  </a:cubicBezTo>
                  <a:cubicBezTo>
                    <a:pt x="660" y="150"/>
                    <a:pt x="510"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1" name="Google Shape;1291;p73"/>
            <p:cNvSpPr/>
            <p:nvPr/>
          </p:nvSpPr>
          <p:spPr>
            <a:xfrm>
              <a:off x="4805686" y="4358724"/>
              <a:ext cx="352690" cy="255241"/>
            </a:xfrm>
            <a:custGeom>
              <a:rect b="b" l="l" r="r" t="t"/>
              <a:pathLst>
                <a:path extrusionOk="0" h="9919" w="13706">
                  <a:moveTo>
                    <a:pt x="7592" y="926"/>
                  </a:moveTo>
                  <a:cubicBezTo>
                    <a:pt x="7825" y="926"/>
                    <a:pt x="8017" y="1113"/>
                    <a:pt x="8017" y="1351"/>
                  </a:cubicBezTo>
                  <a:lnTo>
                    <a:pt x="8017" y="1964"/>
                  </a:lnTo>
                  <a:cubicBezTo>
                    <a:pt x="8237" y="2062"/>
                    <a:pt x="8447" y="2179"/>
                    <a:pt x="8643" y="2324"/>
                  </a:cubicBezTo>
                  <a:lnTo>
                    <a:pt x="9148" y="2029"/>
                  </a:lnTo>
                  <a:cubicBezTo>
                    <a:pt x="9216" y="1990"/>
                    <a:pt x="9293" y="1969"/>
                    <a:pt x="9369" y="1969"/>
                  </a:cubicBezTo>
                  <a:cubicBezTo>
                    <a:pt x="9403" y="1969"/>
                    <a:pt x="9437" y="1974"/>
                    <a:pt x="9471" y="1982"/>
                  </a:cubicBezTo>
                  <a:cubicBezTo>
                    <a:pt x="9583" y="2010"/>
                    <a:pt x="9676" y="2085"/>
                    <a:pt x="9732" y="2183"/>
                  </a:cubicBezTo>
                  <a:lnTo>
                    <a:pt x="10476" y="3455"/>
                  </a:lnTo>
                  <a:cubicBezTo>
                    <a:pt x="10597" y="3656"/>
                    <a:pt x="10527" y="3917"/>
                    <a:pt x="10326" y="4034"/>
                  </a:cubicBezTo>
                  <a:lnTo>
                    <a:pt x="9816" y="4333"/>
                  </a:lnTo>
                  <a:cubicBezTo>
                    <a:pt x="9831" y="4460"/>
                    <a:pt x="9840" y="4590"/>
                    <a:pt x="9840" y="4717"/>
                  </a:cubicBezTo>
                  <a:cubicBezTo>
                    <a:pt x="9840" y="4782"/>
                    <a:pt x="9840" y="4852"/>
                    <a:pt x="9835" y="4918"/>
                  </a:cubicBezTo>
                  <a:lnTo>
                    <a:pt x="10354" y="5179"/>
                  </a:lnTo>
                  <a:cubicBezTo>
                    <a:pt x="10457" y="5231"/>
                    <a:pt x="10532" y="5320"/>
                    <a:pt x="10569" y="5427"/>
                  </a:cubicBezTo>
                  <a:cubicBezTo>
                    <a:pt x="10606" y="5535"/>
                    <a:pt x="10597" y="5651"/>
                    <a:pt x="10546" y="5754"/>
                  </a:cubicBezTo>
                  <a:lnTo>
                    <a:pt x="9882" y="7068"/>
                  </a:lnTo>
                  <a:cubicBezTo>
                    <a:pt x="9831" y="7171"/>
                    <a:pt x="9742" y="7245"/>
                    <a:pt x="9634" y="7283"/>
                  </a:cubicBezTo>
                  <a:cubicBezTo>
                    <a:pt x="9591" y="7296"/>
                    <a:pt x="9547" y="7302"/>
                    <a:pt x="9503" y="7302"/>
                  </a:cubicBezTo>
                  <a:cubicBezTo>
                    <a:pt x="9436" y="7302"/>
                    <a:pt x="9369" y="7287"/>
                    <a:pt x="9307" y="7259"/>
                  </a:cubicBezTo>
                  <a:lnTo>
                    <a:pt x="8784" y="6993"/>
                  </a:lnTo>
                  <a:cubicBezTo>
                    <a:pt x="8554" y="7189"/>
                    <a:pt x="8293" y="7348"/>
                    <a:pt x="8017" y="7465"/>
                  </a:cubicBezTo>
                  <a:lnTo>
                    <a:pt x="8017" y="8021"/>
                  </a:lnTo>
                  <a:cubicBezTo>
                    <a:pt x="8017" y="8255"/>
                    <a:pt x="7825" y="8447"/>
                    <a:pt x="7592" y="8447"/>
                  </a:cubicBezTo>
                  <a:lnTo>
                    <a:pt x="6119" y="8447"/>
                  </a:lnTo>
                  <a:cubicBezTo>
                    <a:pt x="5881" y="8447"/>
                    <a:pt x="5689" y="8255"/>
                    <a:pt x="5689" y="8021"/>
                  </a:cubicBezTo>
                  <a:lnTo>
                    <a:pt x="5689" y="7465"/>
                  </a:lnTo>
                  <a:cubicBezTo>
                    <a:pt x="5470" y="7371"/>
                    <a:pt x="5264" y="7255"/>
                    <a:pt x="5072" y="7110"/>
                  </a:cubicBezTo>
                  <a:lnTo>
                    <a:pt x="4567" y="7404"/>
                  </a:lnTo>
                  <a:cubicBezTo>
                    <a:pt x="4500" y="7443"/>
                    <a:pt x="4427" y="7462"/>
                    <a:pt x="4354" y="7462"/>
                  </a:cubicBezTo>
                  <a:cubicBezTo>
                    <a:pt x="4208" y="7462"/>
                    <a:pt x="4064" y="7387"/>
                    <a:pt x="3983" y="7250"/>
                  </a:cubicBezTo>
                  <a:lnTo>
                    <a:pt x="3240" y="5979"/>
                  </a:lnTo>
                  <a:cubicBezTo>
                    <a:pt x="3123" y="5778"/>
                    <a:pt x="3189" y="5516"/>
                    <a:pt x="3394" y="5394"/>
                  </a:cubicBezTo>
                  <a:lnTo>
                    <a:pt x="3894" y="5105"/>
                  </a:lnTo>
                  <a:cubicBezTo>
                    <a:pt x="3876" y="4974"/>
                    <a:pt x="3871" y="4843"/>
                    <a:pt x="3871" y="4717"/>
                  </a:cubicBezTo>
                  <a:cubicBezTo>
                    <a:pt x="3871" y="4651"/>
                    <a:pt x="3871" y="4586"/>
                    <a:pt x="3876" y="4520"/>
                  </a:cubicBezTo>
                  <a:lnTo>
                    <a:pt x="3352" y="4254"/>
                  </a:lnTo>
                  <a:cubicBezTo>
                    <a:pt x="3254" y="4207"/>
                    <a:pt x="3175" y="4118"/>
                    <a:pt x="3142" y="4011"/>
                  </a:cubicBezTo>
                  <a:cubicBezTo>
                    <a:pt x="3104" y="3903"/>
                    <a:pt x="3114" y="3786"/>
                    <a:pt x="3165" y="3684"/>
                  </a:cubicBezTo>
                  <a:lnTo>
                    <a:pt x="3829" y="2370"/>
                  </a:lnTo>
                  <a:cubicBezTo>
                    <a:pt x="3902" y="2221"/>
                    <a:pt x="4053" y="2133"/>
                    <a:pt x="4209" y="2133"/>
                  </a:cubicBezTo>
                  <a:cubicBezTo>
                    <a:pt x="4273" y="2133"/>
                    <a:pt x="4338" y="2147"/>
                    <a:pt x="4399" y="2179"/>
                  </a:cubicBezTo>
                  <a:lnTo>
                    <a:pt x="4923" y="2440"/>
                  </a:lnTo>
                  <a:cubicBezTo>
                    <a:pt x="5152" y="2244"/>
                    <a:pt x="5413" y="2085"/>
                    <a:pt x="5689" y="1964"/>
                  </a:cubicBezTo>
                  <a:lnTo>
                    <a:pt x="5689" y="1351"/>
                  </a:lnTo>
                  <a:cubicBezTo>
                    <a:pt x="5689" y="1113"/>
                    <a:pt x="5881" y="926"/>
                    <a:pt x="6119" y="926"/>
                  </a:cubicBezTo>
                  <a:close/>
                  <a:moveTo>
                    <a:pt x="1" y="1"/>
                  </a:moveTo>
                  <a:lnTo>
                    <a:pt x="1" y="8928"/>
                  </a:lnTo>
                  <a:cubicBezTo>
                    <a:pt x="1" y="9475"/>
                    <a:pt x="445" y="9919"/>
                    <a:pt x="987" y="9919"/>
                  </a:cubicBezTo>
                  <a:lnTo>
                    <a:pt x="12719" y="9919"/>
                  </a:lnTo>
                  <a:cubicBezTo>
                    <a:pt x="13261" y="9919"/>
                    <a:pt x="13705" y="9475"/>
                    <a:pt x="13705" y="8928"/>
                  </a:cubicBezTo>
                  <a:lnTo>
                    <a:pt x="137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92" name="Google Shape;1292;p73"/>
          <p:cNvGrpSpPr/>
          <p:nvPr/>
        </p:nvGrpSpPr>
        <p:grpSpPr>
          <a:xfrm>
            <a:off x="4805686" y="3193700"/>
            <a:ext cx="352690" cy="352793"/>
            <a:chOff x="4805686" y="3650900"/>
            <a:chExt cx="352690" cy="352793"/>
          </a:xfrm>
        </p:grpSpPr>
        <p:sp>
          <p:nvSpPr>
            <p:cNvPr id="1293" name="Google Shape;1293;p73"/>
            <p:cNvSpPr/>
            <p:nvPr/>
          </p:nvSpPr>
          <p:spPr>
            <a:xfrm>
              <a:off x="4805686" y="3650900"/>
              <a:ext cx="352690" cy="75679"/>
            </a:xfrm>
            <a:custGeom>
              <a:rect b="b" l="l" r="r" t="t"/>
              <a:pathLst>
                <a:path extrusionOk="0" h="2941" w="13706">
                  <a:moveTo>
                    <a:pt x="1716" y="1281"/>
                  </a:moveTo>
                  <a:cubicBezTo>
                    <a:pt x="1955" y="1281"/>
                    <a:pt x="2146" y="1473"/>
                    <a:pt x="2146" y="1707"/>
                  </a:cubicBezTo>
                  <a:cubicBezTo>
                    <a:pt x="2146" y="1945"/>
                    <a:pt x="1955" y="2137"/>
                    <a:pt x="1716" y="2137"/>
                  </a:cubicBezTo>
                  <a:cubicBezTo>
                    <a:pt x="1478" y="2137"/>
                    <a:pt x="1286" y="1945"/>
                    <a:pt x="1286" y="1707"/>
                  </a:cubicBezTo>
                  <a:cubicBezTo>
                    <a:pt x="1286" y="1473"/>
                    <a:pt x="1478" y="1281"/>
                    <a:pt x="1716" y="1281"/>
                  </a:cubicBezTo>
                  <a:close/>
                  <a:moveTo>
                    <a:pt x="3460" y="1281"/>
                  </a:moveTo>
                  <a:cubicBezTo>
                    <a:pt x="3698" y="1281"/>
                    <a:pt x="3890" y="1473"/>
                    <a:pt x="3890" y="1707"/>
                  </a:cubicBezTo>
                  <a:cubicBezTo>
                    <a:pt x="3890" y="1945"/>
                    <a:pt x="3698" y="2137"/>
                    <a:pt x="3460" y="2137"/>
                  </a:cubicBezTo>
                  <a:cubicBezTo>
                    <a:pt x="3226" y="2137"/>
                    <a:pt x="3034" y="1945"/>
                    <a:pt x="3034" y="1707"/>
                  </a:cubicBezTo>
                  <a:cubicBezTo>
                    <a:pt x="3034" y="1473"/>
                    <a:pt x="3226" y="1281"/>
                    <a:pt x="3460" y="1281"/>
                  </a:cubicBezTo>
                  <a:close/>
                  <a:moveTo>
                    <a:pt x="5287" y="1281"/>
                  </a:moveTo>
                  <a:cubicBezTo>
                    <a:pt x="5526" y="1281"/>
                    <a:pt x="5717" y="1473"/>
                    <a:pt x="5717" y="1707"/>
                  </a:cubicBezTo>
                  <a:cubicBezTo>
                    <a:pt x="5717" y="1945"/>
                    <a:pt x="5526" y="2137"/>
                    <a:pt x="5287" y="2137"/>
                  </a:cubicBezTo>
                  <a:cubicBezTo>
                    <a:pt x="5049" y="2137"/>
                    <a:pt x="4857" y="1945"/>
                    <a:pt x="4857" y="1707"/>
                  </a:cubicBezTo>
                  <a:cubicBezTo>
                    <a:pt x="4857" y="1473"/>
                    <a:pt x="5049" y="1281"/>
                    <a:pt x="5287" y="1281"/>
                  </a:cubicBezTo>
                  <a:close/>
                  <a:moveTo>
                    <a:pt x="987" y="1"/>
                  </a:moveTo>
                  <a:cubicBezTo>
                    <a:pt x="445" y="1"/>
                    <a:pt x="1" y="445"/>
                    <a:pt x="1" y="992"/>
                  </a:cubicBezTo>
                  <a:lnTo>
                    <a:pt x="1" y="2941"/>
                  </a:lnTo>
                  <a:lnTo>
                    <a:pt x="13705" y="2941"/>
                  </a:lnTo>
                  <a:lnTo>
                    <a:pt x="13705" y="992"/>
                  </a:lnTo>
                  <a:cubicBezTo>
                    <a:pt x="13705" y="445"/>
                    <a:pt x="13261" y="1"/>
                    <a:pt x="127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4" name="Google Shape;1294;p73"/>
            <p:cNvSpPr/>
            <p:nvPr/>
          </p:nvSpPr>
          <p:spPr>
            <a:xfrm>
              <a:off x="4929099" y="3800637"/>
              <a:ext cx="106121" cy="49098"/>
            </a:xfrm>
            <a:custGeom>
              <a:rect b="b" l="l" r="r" t="t"/>
              <a:pathLst>
                <a:path extrusionOk="0" h="1908" w="4124">
                  <a:moveTo>
                    <a:pt x="2057" y="1"/>
                  </a:moveTo>
                  <a:lnTo>
                    <a:pt x="1" y="898"/>
                  </a:lnTo>
                  <a:lnTo>
                    <a:pt x="2066" y="1908"/>
                  </a:lnTo>
                  <a:lnTo>
                    <a:pt x="4123" y="936"/>
                  </a:lnTo>
                  <a:lnTo>
                    <a:pt x="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5" name="Google Shape;1295;p73"/>
            <p:cNvSpPr/>
            <p:nvPr/>
          </p:nvSpPr>
          <p:spPr>
            <a:xfrm>
              <a:off x="4914174" y="3840446"/>
              <a:ext cx="57178" cy="88571"/>
            </a:xfrm>
            <a:custGeom>
              <a:rect b="b" l="l" r="r" t="t"/>
              <a:pathLst>
                <a:path extrusionOk="0" h="3442" w="2222">
                  <a:moveTo>
                    <a:pt x="1" y="1"/>
                  </a:moveTo>
                  <a:lnTo>
                    <a:pt x="1" y="2455"/>
                  </a:lnTo>
                  <a:lnTo>
                    <a:pt x="2221" y="3441"/>
                  </a:lnTo>
                  <a:lnTo>
                    <a:pt x="2221" y="109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6" name="Google Shape;1296;p73"/>
            <p:cNvSpPr/>
            <p:nvPr/>
          </p:nvSpPr>
          <p:spPr>
            <a:xfrm>
              <a:off x="4992967" y="3841552"/>
              <a:ext cx="57152" cy="87465"/>
            </a:xfrm>
            <a:custGeom>
              <a:rect b="b" l="l" r="r" t="t"/>
              <a:pathLst>
                <a:path extrusionOk="0" h="3399" w="2221">
                  <a:moveTo>
                    <a:pt x="2221" y="0"/>
                  </a:moveTo>
                  <a:lnTo>
                    <a:pt x="0" y="1052"/>
                  </a:lnTo>
                  <a:lnTo>
                    <a:pt x="0" y="3398"/>
                  </a:lnTo>
                  <a:lnTo>
                    <a:pt x="2221" y="2412"/>
                  </a:lnTo>
                  <a:lnTo>
                    <a:pt x="22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7" name="Google Shape;1297;p73"/>
            <p:cNvSpPr/>
            <p:nvPr/>
          </p:nvSpPr>
          <p:spPr>
            <a:xfrm>
              <a:off x="4805686" y="3748452"/>
              <a:ext cx="352690" cy="255241"/>
            </a:xfrm>
            <a:custGeom>
              <a:rect b="b" l="l" r="r" t="t"/>
              <a:pathLst>
                <a:path extrusionOk="0" h="9919" w="13706">
                  <a:moveTo>
                    <a:pt x="6860" y="1148"/>
                  </a:moveTo>
                  <a:cubicBezTo>
                    <a:pt x="6919" y="1148"/>
                    <a:pt x="6977" y="1160"/>
                    <a:pt x="7031" y="1183"/>
                  </a:cubicBezTo>
                  <a:lnTo>
                    <a:pt x="10092" y="2571"/>
                  </a:lnTo>
                  <a:cubicBezTo>
                    <a:pt x="10223" y="2632"/>
                    <a:pt x="10340" y="2772"/>
                    <a:pt x="10340" y="2954"/>
                  </a:cubicBezTo>
                  <a:lnTo>
                    <a:pt x="10340" y="6301"/>
                  </a:lnTo>
                  <a:cubicBezTo>
                    <a:pt x="10340" y="6469"/>
                    <a:pt x="10242" y="6619"/>
                    <a:pt x="10092" y="6684"/>
                  </a:cubicBezTo>
                  <a:lnTo>
                    <a:pt x="7026" y="8044"/>
                  </a:lnTo>
                  <a:cubicBezTo>
                    <a:pt x="7025" y="8044"/>
                    <a:pt x="7024" y="8044"/>
                    <a:pt x="7023" y="8044"/>
                  </a:cubicBezTo>
                  <a:cubicBezTo>
                    <a:pt x="6994" y="8044"/>
                    <a:pt x="6983" y="8083"/>
                    <a:pt x="6892" y="8083"/>
                  </a:cubicBezTo>
                  <a:cubicBezTo>
                    <a:pt x="6847" y="8083"/>
                    <a:pt x="6782" y="8073"/>
                    <a:pt x="6685" y="8044"/>
                  </a:cubicBezTo>
                  <a:lnTo>
                    <a:pt x="3628" y="6684"/>
                  </a:lnTo>
                  <a:cubicBezTo>
                    <a:pt x="3474" y="6619"/>
                    <a:pt x="3380" y="6469"/>
                    <a:pt x="3380" y="6301"/>
                  </a:cubicBezTo>
                  <a:lnTo>
                    <a:pt x="3380" y="2903"/>
                  </a:lnTo>
                  <a:cubicBezTo>
                    <a:pt x="3380" y="2758"/>
                    <a:pt x="3464" y="2590"/>
                    <a:pt x="3628" y="2515"/>
                  </a:cubicBezTo>
                  <a:lnTo>
                    <a:pt x="6690" y="1183"/>
                  </a:lnTo>
                  <a:cubicBezTo>
                    <a:pt x="6743" y="1160"/>
                    <a:pt x="6802" y="1148"/>
                    <a:pt x="6860" y="1148"/>
                  </a:cubicBezTo>
                  <a:close/>
                  <a:moveTo>
                    <a:pt x="1" y="0"/>
                  </a:moveTo>
                  <a:lnTo>
                    <a:pt x="1" y="8928"/>
                  </a:lnTo>
                  <a:cubicBezTo>
                    <a:pt x="1" y="9475"/>
                    <a:pt x="445" y="9919"/>
                    <a:pt x="987" y="9919"/>
                  </a:cubicBezTo>
                  <a:lnTo>
                    <a:pt x="12719" y="9919"/>
                  </a:lnTo>
                  <a:cubicBezTo>
                    <a:pt x="13261" y="9919"/>
                    <a:pt x="13705" y="9475"/>
                    <a:pt x="13705" y="8928"/>
                  </a:cubicBezTo>
                  <a:lnTo>
                    <a:pt x="13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298" name="Google Shape;1298;p73"/>
          <p:cNvGrpSpPr/>
          <p:nvPr/>
        </p:nvGrpSpPr>
        <p:grpSpPr>
          <a:xfrm>
            <a:off x="4805686" y="2682575"/>
            <a:ext cx="353770" cy="219138"/>
            <a:chOff x="4805686" y="3139775"/>
            <a:chExt cx="353770" cy="219138"/>
          </a:xfrm>
        </p:grpSpPr>
        <p:sp>
          <p:nvSpPr>
            <p:cNvPr id="1299" name="Google Shape;1299;p73"/>
            <p:cNvSpPr/>
            <p:nvPr/>
          </p:nvSpPr>
          <p:spPr>
            <a:xfrm>
              <a:off x="5019420" y="3139775"/>
              <a:ext cx="140036" cy="45933"/>
            </a:xfrm>
            <a:custGeom>
              <a:rect b="b" l="l" r="r" t="t"/>
              <a:pathLst>
                <a:path extrusionOk="0" h="1785" w="5442">
                  <a:moveTo>
                    <a:pt x="2720" y="0"/>
                  </a:moveTo>
                  <a:cubicBezTo>
                    <a:pt x="1796" y="0"/>
                    <a:pt x="870" y="352"/>
                    <a:pt x="164" y="1055"/>
                  </a:cubicBezTo>
                  <a:cubicBezTo>
                    <a:pt x="1" y="1224"/>
                    <a:pt x="1" y="1490"/>
                    <a:pt x="164" y="1658"/>
                  </a:cubicBezTo>
                  <a:cubicBezTo>
                    <a:pt x="248" y="1742"/>
                    <a:pt x="358" y="1784"/>
                    <a:pt x="468" y="1784"/>
                  </a:cubicBezTo>
                  <a:cubicBezTo>
                    <a:pt x="578" y="1784"/>
                    <a:pt x="688" y="1742"/>
                    <a:pt x="772" y="1658"/>
                  </a:cubicBezTo>
                  <a:cubicBezTo>
                    <a:pt x="1309" y="1121"/>
                    <a:pt x="2015" y="852"/>
                    <a:pt x="2721" y="852"/>
                  </a:cubicBezTo>
                  <a:cubicBezTo>
                    <a:pt x="3427" y="852"/>
                    <a:pt x="4133" y="1121"/>
                    <a:pt x="4670" y="1658"/>
                  </a:cubicBezTo>
                  <a:cubicBezTo>
                    <a:pt x="4754" y="1742"/>
                    <a:pt x="4866" y="1784"/>
                    <a:pt x="4974" y="1784"/>
                  </a:cubicBezTo>
                  <a:cubicBezTo>
                    <a:pt x="5081" y="1784"/>
                    <a:pt x="5194" y="1742"/>
                    <a:pt x="5273" y="1658"/>
                  </a:cubicBezTo>
                  <a:cubicBezTo>
                    <a:pt x="5441" y="1490"/>
                    <a:pt x="5441" y="1224"/>
                    <a:pt x="5273" y="1055"/>
                  </a:cubicBezTo>
                  <a:cubicBezTo>
                    <a:pt x="4570" y="352"/>
                    <a:pt x="3645" y="0"/>
                    <a:pt x="2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300" name="Google Shape;1300;p73"/>
            <p:cNvGrpSpPr/>
            <p:nvPr/>
          </p:nvGrpSpPr>
          <p:grpSpPr>
            <a:xfrm>
              <a:off x="4805686" y="3179661"/>
              <a:ext cx="352690" cy="179253"/>
              <a:chOff x="4805686" y="3179661"/>
              <a:chExt cx="352690" cy="179253"/>
            </a:xfrm>
          </p:grpSpPr>
          <p:sp>
            <p:nvSpPr>
              <p:cNvPr id="1301" name="Google Shape;1301;p73"/>
              <p:cNvSpPr/>
              <p:nvPr/>
            </p:nvSpPr>
            <p:spPr>
              <a:xfrm>
                <a:off x="5047700" y="3179661"/>
                <a:ext cx="83476" cy="34224"/>
              </a:xfrm>
              <a:custGeom>
                <a:rect b="b" l="l" r="r" t="t"/>
                <a:pathLst>
                  <a:path extrusionOk="0" h="1330" w="3244">
                    <a:moveTo>
                      <a:pt x="1622" y="1"/>
                    </a:moveTo>
                    <a:cubicBezTo>
                      <a:pt x="1094" y="1"/>
                      <a:pt x="566" y="202"/>
                      <a:pt x="164" y="604"/>
                    </a:cubicBezTo>
                    <a:cubicBezTo>
                      <a:pt x="0" y="767"/>
                      <a:pt x="0" y="1038"/>
                      <a:pt x="164" y="1207"/>
                    </a:cubicBezTo>
                    <a:cubicBezTo>
                      <a:pt x="248" y="1288"/>
                      <a:pt x="358" y="1329"/>
                      <a:pt x="467" y="1329"/>
                    </a:cubicBezTo>
                    <a:cubicBezTo>
                      <a:pt x="576" y="1329"/>
                      <a:pt x="685" y="1288"/>
                      <a:pt x="767" y="1207"/>
                    </a:cubicBezTo>
                    <a:cubicBezTo>
                      <a:pt x="1003" y="971"/>
                      <a:pt x="1312" y="853"/>
                      <a:pt x="1622" y="853"/>
                    </a:cubicBezTo>
                    <a:cubicBezTo>
                      <a:pt x="1932" y="853"/>
                      <a:pt x="2241" y="971"/>
                      <a:pt x="2477" y="1207"/>
                    </a:cubicBezTo>
                    <a:cubicBezTo>
                      <a:pt x="2562" y="1286"/>
                      <a:pt x="2669" y="1328"/>
                      <a:pt x="2777" y="1328"/>
                    </a:cubicBezTo>
                    <a:cubicBezTo>
                      <a:pt x="2889" y="1328"/>
                      <a:pt x="2996" y="1291"/>
                      <a:pt x="3080" y="1207"/>
                    </a:cubicBezTo>
                    <a:cubicBezTo>
                      <a:pt x="3244" y="1038"/>
                      <a:pt x="3244" y="767"/>
                      <a:pt x="3080" y="604"/>
                    </a:cubicBezTo>
                    <a:cubicBezTo>
                      <a:pt x="2678" y="202"/>
                      <a:pt x="2150" y="1"/>
                      <a:pt x="1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2" name="Google Shape;1302;p73"/>
              <p:cNvSpPr/>
              <p:nvPr/>
            </p:nvSpPr>
            <p:spPr>
              <a:xfrm>
                <a:off x="5078476" y="3221631"/>
                <a:ext cx="21924" cy="22053"/>
              </a:xfrm>
              <a:custGeom>
                <a:rect b="b" l="l" r="r" t="t"/>
                <a:pathLst>
                  <a:path extrusionOk="0" h="857" w="852">
                    <a:moveTo>
                      <a:pt x="426" y="1"/>
                    </a:moveTo>
                    <a:cubicBezTo>
                      <a:pt x="188" y="1"/>
                      <a:pt x="1" y="193"/>
                      <a:pt x="1" y="431"/>
                    </a:cubicBezTo>
                    <a:cubicBezTo>
                      <a:pt x="1" y="665"/>
                      <a:pt x="188" y="856"/>
                      <a:pt x="426" y="856"/>
                    </a:cubicBezTo>
                    <a:cubicBezTo>
                      <a:pt x="660" y="856"/>
                      <a:pt x="851" y="665"/>
                      <a:pt x="851" y="431"/>
                    </a:cubicBezTo>
                    <a:cubicBezTo>
                      <a:pt x="851" y="193"/>
                      <a:pt x="660" y="1"/>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3" name="Google Shape;1303;p73"/>
              <p:cNvSpPr/>
              <p:nvPr/>
            </p:nvSpPr>
            <p:spPr>
              <a:xfrm>
                <a:off x="4837337" y="3296461"/>
                <a:ext cx="101283" cy="62453"/>
              </a:xfrm>
              <a:custGeom>
                <a:rect b="b" l="l" r="r" t="t"/>
                <a:pathLst>
                  <a:path extrusionOk="0" h="2427" w="3936">
                    <a:moveTo>
                      <a:pt x="2936" y="0"/>
                    </a:moveTo>
                    <a:cubicBezTo>
                      <a:pt x="2823" y="542"/>
                      <a:pt x="2337" y="954"/>
                      <a:pt x="1758" y="954"/>
                    </a:cubicBezTo>
                    <a:lnTo>
                      <a:pt x="0" y="954"/>
                    </a:lnTo>
                    <a:lnTo>
                      <a:pt x="0" y="1945"/>
                    </a:lnTo>
                    <a:cubicBezTo>
                      <a:pt x="0" y="2211"/>
                      <a:pt x="215" y="2426"/>
                      <a:pt x="482" y="2426"/>
                    </a:cubicBezTo>
                    <a:lnTo>
                      <a:pt x="3450" y="2426"/>
                    </a:lnTo>
                    <a:cubicBezTo>
                      <a:pt x="3716" y="2426"/>
                      <a:pt x="3936" y="2211"/>
                      <a:pt x="3936" y="1945"/>
                    </a:cubicBezTo>
                    <a:lnTo>
                      <a:pt x="3936" y="164"/>
                    </a:lnTo>
                    <a:cubicBezTo>
                      <a:pt x="3936" y="70"/>
                      <a:pt x="3861" y="0"/>
                      <a:pt x="3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4" name="Google Shape;1304;p73"/>
              <p:cNvSpPr/>
              <p:nvPr/>
            </p:nvSpPr>
            <p:spPr>
              <a:xfrm>
                <a:off x="5004161" y="3296461"/>
                <a:ext cx="101283" cy="62453"/>
              </a:xfrm>
              <a:custGeom>
                <a:rect b="b" l="l" r="r" t="t"/>
                <a:pathLst>
                  <a:path extrusionOk="0" h="2427" w="3936">
                    <a:moveTo>
                      <a:pt x="164" y="0"/>
                    </a:moveTo>
                    <a:cubicBezTo>
                      <a:pt x="75" y="0"/>
                      <a:pt x="0" y="70"/>
                      <a:pt x="0" y="164"/>
                    </a:cubicBezTo>
                    <a:lnTo>
                      <a:pt x="0" y="1945"/>
                    </a:lnTo>
                    <a:cubicBezTo>
                      <a:pt x="0" y="2211"/>
                      <a:pt x="215" y="2426"/>
                      <a:pt x="482" y="2426"/>
                    </a:cubicBezTo>
                    <a:lnTo>
                      <a:pt x="3450" y="2426"/>
                    </a:lnTo>
                    <a:cubicBezTo>
                      <a:pt x="3721" y="2426"/>
                      <a:pt x="3936" y="2211"/>
                      <a:pt x="3936" y="1945"/>
                    </a:cubicBezTo>
                    <a:lnTo>
                      <a:pt x="3936" y="164"/>
                    </a:lnTo>
                    <a:cubicBezTo>
                      <a:pt x="3936" y="70"/>
                      <a:pt x="3861" y="0"/>
                      <a:pt x="3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5" name="Google Shape;1305;p73"/>
              <p:cNvSpPr/>
              <p:nvPr/>
            </p:nvSpPr>
            <p:spPr>
              <a:xfrm>
                <a:off x="4960493" y="3299214"/>
                <a:ext cx="21667" cy="32860"/>
              </a:xfrm>
              <a:custGeom>
                <a:rect b="b" l="l" r="r" t="t"/>
                <a:pathLst>
                  <a:path extrusionOk="0" h="1277" w="842">
                    <a:moveTo>
                      <a:pt x="421" y="1"/>
                    </a:moveTo>
                    <a:cubicBezTo>
                      <a:pt x="272" y="1"/>
                      <a:pt x="131" y="29"/>
                      <a:pt x="0" y="76"/>
                    </a:cubicBezTo>
                    <a:lnTo>
                      <a:pt x="0" y="1244"/>
                    </a:lnTo>
                    <a:cubicBezTo>
                      <a:pt x="19" y="1024"/>
                      <a:pt x="201" y="856"/>
                      <a:pt x="421" y="856"/>
                    </a:cubicBezTo>
                    <a:cubicBezTo>
                      <a:pt x="655" y="856"/>
                      <a:pt x="842" y="1043"/>
                      <a:pt x="842" y="1277"/>
                    </a:cubicBezTo>
                    <a:lnTo>
                      <a:pt x="842" y="76"/>
                    </a:lnTo>
                    <a:cubicBezTo>
                      <a:pt x="711" y="29"/>
                      <a:pt x="571"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6" name="Google Shape;1306;p73"/>
              <p:cNvSpPr/>
              <p:nvPr/>
            </p:nvSpPr>
            <p:spPr>
              <a:xfrm>
                <a:off x="4805686" y="3280944"/>
                <a:ext cx="85921" cy="18193"/>
              </a:xfrm>
              <a:custGeom>
                <a:rect b="b" l="l" r="r" t="t"/>
                <a:pathLst>
                  <a:path extrusionOk="0" h="707" w="3339">
                    <a:moveTo>
                      <a:pt x="351" y="0"/>
                    </a:moveTo>
                    <a:cubicBezTo>
                      <a:pt x="160" y="0"/>
                      <a:pt x="1" y="159"/>
                      <a:pt x="1" y="351"/>
                    </a:cubicBezTo>
                    <a:cubicBezTo>
                      <a:pt x="1" y="547"/>
                      <a:pt x="160" y="706"/>
                      <a:pt x="351" y="706"/>
                    </a:cubicBezTo>
                    <a:lnTo>
                      <a:pt x="2988" y="706"/>
                    </a:lnTo>
                    <a:cubicBezTo>
                      <a:pt x="3184" y="706"/>
                      <a:pt x="3338" y="547"/>
                      <a:pt x="3338" y="351"/>
                    </a:cubicBezTo>
                    <a:cubicBezTo>
                      <a:pt x="3338" y="159"/>
                      <a:pt x="3184" y="0"/>
                      <a:pt x="2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7" name="Google Shape;1307;p73"/>
              <p:cNvSpPr/>
              <p:nvPr/>
            </p:nvSpPr>
            <p:spPr>
              <a:xfrm>
                <a:off x="5127316" y="3294891"/>
                <a:ext cx="31059" cy="22027"/>
              </a:xfrm>
              <a:custGeom>
                <a:rect b="b" l="l" r="r" t="t"/>
                <a:pathLst>
                  <a:path extrusionOk="0" h="856" w="1207">
                    <a:moveTo>
                      <a:pt x="0" y="0"/>
                    </a:moveTo>
                    <a:lnTo>
                      <a:pt x="0" y="856"/>
                    </a:lnTo>
                    <a:lnTo>
                      <a:pt x="781" y="856"/>
                    </a:lnTo>
                    <a:cubicBezTo>
                      <a:pt x="1015" y="856"/>
                      <a:pt x="1206" y="664"/>
                      <a:pt x="1206" y="430"/>
                    </a:cubicBezTo>
                    <a:cubicBezTo>
                      <a:pt x="1206" y="192"/>
                      <a:pt x="1015" y="0"/>
                      <a:pt x="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grpSp>
        <p:nvGrpSpPr>
          <p:cNvPr id="1308" name="Google Shape;1308;p73"/>
          <p:cNvGrpSpPr/>
          <p:nvPr/>
        </p:nvGrpSpPr>
        <p:grpSpPr>
          <a:xfrm>
            <a:off x="4805686" y="2008384"/>
            <a:ext cx="352690" cy="332361"/>
            <a:chOff x="4805686" y="2465584"/>
            <a:chExt cx="352690" cy="332361"/>
          </a:xfrm>
        </p:grpSpPr>
        <p:sp>
          <p:nvSpPr>
            <p:cNvPr id="1309" name="Google Shape;1309;p73"/>
            <p:cNvSpPr/>
            <p:nvPr/>
          </p:nvSpPr>
          <p:spPr>
            <a:xfrm>
              <a:off x="4939932" y="2735261"/>
              <a:ext cx="84222" cy="18785"/>
            </a:xfrm>
            <a:custGeom>
              <a:rect b="b" l="l" r="r" t="t"/>
              <a:pathLst>
                <a:path extrusionOk="0" h="730" w="3273">
                  <a:moveTo>
                    <a:pt x="0" y="0"/>
                  </a:moveTo>
                  <a:lnTo>
                    <a:pt x="0" y="580"/>
                  </a:lnTo>
                  <a:cubicBezTo>
                    <a:pt x="0" y="664"/>
                    <a:pt x="66" y="729"/>
                    <a:pt x="150" y="729"/>
                  </a:cubicBezTo>
                  <a:lnTo>
                    <a:pt x="3122" y="729"/>
                  </a:lnTo>
                  <a:cubicBezTo>
                    <a:pt x="3202" y="729"/>
                    <a:pt x="3272" y="664"/>
                    <a:pt x="3272" y="580"/>
                  </a:cubicBezTo>
                  <a:lnTo>
                    <a:pt x="32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0" name="Google Shape;1310;p73"/>
            <p:cNvSpPr/>
            <p:nvPr/>
          </p:nvSpPr>
          <p:spPr>
            <a:xfrm>
              <a:off x="4805686" y="2465584"/>
              <a:ext cx="352690" cy="246234"/>
            </a:xfrm>
            <a:custGeom>
              <a:rect b="b" l="l" r="r" t="t"/>
              <a:pathLst>
                <a:path extrusionOk="0" h="9569" w="13706">
                  <a:moveTo>
                    <a:pt x="4614" y="1085"/>
                  </a:moveTo>
                  <a:cubicBezTo>
                    <a:pt x="4867" y="1085"/>
                    <a:pt x="5072" y="1291"/>
                    <a:pt x="5072" y="1539"/>
                  </a:cubicBezTo>
                  <a:cubicBezTo>
                    <a:pt x="5072" y="1791"/>
                    <a:pt x="4867" y="1997"/>
                    <a:pt x="4614" y="1997"/>
                  </a:cubicBezTo>
                  <a:lnTo>
                    <a:pt x="3824" y="1997"/>
                  </a:lnTo>
                  <a:cubicBezTo>
                    <a:pt x="3577" y="1997"/>
                    <a:pt x="3371" y="1791"/>
                    <a:pt x="3371" y="1539"/>
                  </a:cubicBezTo>
                  <a:cubicBezTo>
                    <a:pt x="3371" y="1291"/>
                    <a:pt x="3577" y="1085"/>
                    <a:pt x="3824" y="1085"/>
                  </a:cubicBezTo>
                  <a:close/>
                  <a:moveTo>
                    <a:pt x="7250" y="1085"/>
                  </a:moveTo>
                  <a:cubicBezTo>
                    <a:pt x="7498" y="1085"/>
                    <a:pt x="7704" y="1291"/>
                    <a:pt x="7704" y="1539"/>
                  </a:cubicBezTo>
                  <a:cubicBezTo>
                    <a:pt x="7704" y="1791"/>
                    <a:pt x="7498" y="1997"/>
                    <a:pt x="7250" y="1997"/>
                  </a:cubicBezTo>
                  <a:lnTo>
                    <a:pt x="6460" y="1997"/>
                  </a:lnTo>
                  <a:cubicBezTo>
                    <a:pt x="6208" y="1997"/>
                    <a:pt x="6002" y="1791"/>
                    <a:pt x="6002" y="1539"/>
                  </a:cubicBezTo>
                  <a:cubicBezTo>
                    <a:pt x="6002" y="1291"/>
                    <a:pt x="6208" y="1085"/>
                    <a:pt x="6460" y="1085"/>
                  </a:cubicBezTo>
                  <a:close/>
                  <a:moveTo>
                    <a:pt x="9882" y="1085"/>
                  </a:moveTo>
                  <a:cubicBezTo>
                    <a:pt x="10134" y="1085"/>
                    <a:pt x="10335" y="1291"/>
                    <a:pt x="10335" y="1539"/>
                  </a:cubicBezTo>
                  <a:cubicBezTo>
                    <a:pt x="10335" y="1791"/>
                    <a:pt x="10130" y="1997"/>
                    <a:pt x="9882" y="1997"/>
                  </a:cubicBezTo>
                  <a:lnTo>
                    <a:pt x="9092" y="1997"/>
                  </a:lnTo>
                  <a:cubicBezTo>
                    <a:pt x="8840" y="1997"/>
                    <a:pt x="8639" y="1791"/>
                    <a:pt x="8639" y="1539"/>
                  </a:cubicBezTo>
                  <a:cubicBezTo>
                    <a:pt x="8639" y="1291"/>
                    <a:pt x="8840" y="1085"/>
                    <a:pt x="9092" y="1085"/>
                  </a:cubicBezTo>
                  <a:close/>
                  <a:moveTo>
                    <a:pt x="1983" y="1085"/>
                  </a:moveTo>
                  <a:cubicBezTo>
                    <a:pt x="2235" y="1085"/>
                    <a:pt x="2436" y="1291"/>
                    <a:pt x="2436" y="1539"/>
                  </a:cubicBezTo>
                  <a:cubicBezTo>
                    <a:pt x="2436" y="1791"/>
                    <a:pt x="2235" y="1997"/>
                    <a:pt x="1983" y="1997"/>
                  </a:cubicBezTo>
                  <a:cubicBezTo>
                    <a:pt x="1983" y="2244"/>
                    <a:pt x="1777" y="2450"/>
                    <a:pt x="1529" y="2450"/>
                  </a:cubicBezTo>
                  <a:cubicBezTo>
                    <a:pt x="1277" y="2450"/>
                    <a:pt x="1071" y="2244"/>
                    <a:pt x="1071" y="1997"/>
                  </a:cubicBezTo>
                  <a:lnTo>
                    <a:pt x="1071" y="1539"/>
                  </a:lnTo>
                  <a:cubicBezTo>
                    <a:pt x="1071" y="1291"/>
                    <a:pt x="1277" y="1085"/>
                    <a:pt x="1529" y="1085"/>
                  </a:cubicBezTo>
                  <a:close/>
                  <a:moveTo>
                    <a:pt x="12177" y="1085"/>
                  </a:moveTo>
                  <a:cubicBezTo>
                    <a:pt x="12429" y="1085"/>
                    <a:pt x="12635" y="1291"/>
                    <a:pt x="12635" y="1539"/>
                  </a:cubicBezTo>
                  <a:lnTo>
                    <a:pt x="12635" y="1997"/>
                  </a:lnTo>
                  <a:cubicBezTo>
                    <a:pt x="12635" y="2244"/>
                    <a:pt x="12429" y="2450"/>
                    <a:pt x="12177" y="2450"/>
                  </a:cubicBezTo>
                  <a:cubicBezTo>
                    <a:pt x="11929" y="2450"/>
                    <a:pt x="11724" y="2244"/>
                    <a:pt x="11724" y="1997"/>
                  </a:cubicBezTo>
                  <a:cubicBezTo>
                    <a:pt x="11471" y="1997"/>
                    <a:pt x="11270" y="1791"/>
                    <a:pt x="11270" y="1539"/>
                  </a:cubicBezTo>
                  <a:cubicBezTo>
                    <a:pt x="11270" y="1291"/>
                    <a:pt x="11471" y="1085"/>
                    <a:pt x="11724" y="1085"/>
                  </a:cubicBezTo>
                  <a:close/>
                  <a:moveTo>
                    <a:pt x="12177" y="3857"/>
                  </a:moveTo>
                  <a:cubicBezTo>
                    <a:pt x="12429" y="3857"/>
                    <a:pt x="12635" y="4058"/>
                    <a:pt x="12635" y="4310"/>
                  </a:cubicBezTo>
                  <a:lnTo>
                    <a:pt x="12635" y="5301"/>
                  </a:lnTo>
                  <a:cubicBezTo>
                    <a:pt x="12635" y="5554"/>
                    <a:pt x="12429" y="5755"/>
                    <a:pt x="12177" y="5755"/>
                  </a:cubicBezTo>
                  <a:cubicBezTo>
                    <a:pt x="11929" y="5755"/>
                    <a:pt x="11724" y="5554"/>
                    <a:pt x="11724" y="5301"/>
                  </a:cubicBezTo>
                  <a:lnTo>
                    <a:pt x="11724" y="4310"/>
                  </a:lnTo>
                  <a:cubicBezTo>
                    <a:pt x="11724" y="4058"/>
                    <a:pt x="11929" y="3857"/>
                    <a:pt x="12177" y="3857"/>
                  </a:cubicBezTo>
                  <a:close/>
                  <a:moveTo>
                    <a:pt x="1529" y="3857"/>
                  </a:moveTo>
                  <a:cubicBezTo>
                    <a:pt x="1777" y="3857"/>
                    <a:pt x="1983" y="4058"/>
                    <a:pt x="1983" y="4310"/>
                  </a:cubicBezTo>
                  <a:lnTo>
                    <a:pt x="1983" y="5301"/>
                  </a:lnTo>
                  <a:cubicBezTo>
                    <a:pt x="1983" y="5554"/>
                    <a:pt x="1777" y="5759"/>
                    <a:pt x="1529" y="5759"/>
                  </a:cubicBezTo>
                  <a:cubicBezTo>
                    <a:pt x="1277" y="5759"/>
                    <a:pt x="1071" y="5554"/>
                    <a:pt x="1071" y="5301"/>
                  </a:cubicBezTo>
                  <a:lnTo>
                    <a:pt x="1071" y="4310"/>
                  </a:lnTo>
                  <a:cubicBezTo>
                    <a:pt x="1071" y="4058"/>
                    <a:pt x="1277" y="3857"/>
                    <a:pt x="1529" y="3857"/>
                  </a:cubicBezTo>
                  <a:close/>
                  <a:moveTo>
                    <a:pt x="1529" y="7161"/>
                  </a:moveTo>
                  <a:cubicBezTo>
                    <a:pt x="1777" y="7161"/>
                    <a:pt x="1983" y="7367"/>
                    <a:pt x="1983" y="7615"/>
                  </a:cubicBezTo>
                  <a:cubicBezTo>
                    <a:pt x="2235" y="7615"/>
                    <a:pt x="2436" y="7821"/>
                    <a:pt x="2436" y="8073"/>
                  </a:cubicBezTo>
                  <a:cubicBezTo>
                    <a:pt x="2436" y="8325"/>
                    <a:pt x="2235" y="8526"/>
                    <a:pt x="1983" y="8526"/>
                  </a:cubicBezTo>
                  <a:lnTo>
                    <a:pt x="1529" y="8526"/>
                  </a:lnTo>
                  <a:cubicBezTo>
                    <a:pt x="1277" y="8526"/>
                    <a:pt x="1071" y="8321"/>
                    <a:pt x="1071" y="8073"/>
                  </a:cubicBezTo>
                  <a:lnTo>
                    <a:pt x="1071" y="7615"/>
                  </a:lnTo>
                  <a:cubicBezTo>
                    <a:pt x="1071" y="7367"/>
                    <a:pt x="1277" y="7161"/>
                    <a:pt x="1529" y="7161"/>
                  </a:cubicBezTo>
                  <a:close/>
                  <a:moveTo>
                    <a:pt x="4614" y="7615"/>
                  </a:moveTo>
                  <a:cubicBezTo>
                    <a:pt x="4867" y="7615"/>
                    <a:pt x="5072" y="7821"/>
                    <a:pt x="5072" y="8073"/>
                  </a:cubicBezTo>
                  <a:cubicBezTo>
                    <a:pt x="5072" y="8325"/>
                    <a:pt x="4867" y="8526"/>
                    <a:pt x="4614" y="8526"/>
                  </a:cubicBezTo>
                  <a:lnTo>
                    <a:pt x="3824" y="8526"/>
                  </a:lnTo>
                  <a:cubicBezTo>
                    <a:pt x="3577" y="8526"/>
                    <a:pt x="3371" y="8321"/>
                    <a:pt x="3371" y="8073"/>
                  </a:cubicBezTo>
                  <a:cubicBezTo>
                    <a:pt x="3371" y="7821"/>
                    <a:pt x="3577" y="7615"/>
                    <a:pt x="3824" y="7615"/>
                  </a:cubicBezTo>
                  <a:close/>
                  <a:moveTo>
                    <a:pt x="7250" y="7615"/>
                  </a:moveTo>
                  <a:cubicBezTo>
                    <a:pt x="7498" y="7615"/>
                    <a:pt x="7704" y="7821"/>
                    <a:pt x="7704" y="8073"/>
                  </a:cubicBezTo>
                  <a:cubicBezTo>
                    <a:pt x="7704" y="8325"/>
                    <a:pt x="7498" y="8526"/>
                    <a:pt x="7250" y="8526"/>
                  </a:cubicBezTo>
                  <a:lnTo>
                    <a:pt x="6460" y="8526"/>
                  </a:lnTo>
                  <a:cubicBezTo>
                    <a:pt x="6208" y="8526"/>
                    <a:pt x="6002" y="8321"/>
                    <a:pt x="6002" y="8073"/>
                  </a:cubicBezTo>
                  <a:cubicBezTo>
                    <a:pt x="6002" y="7821"/>
                    <a:pt x="6208" y="7615"/>
                    <a:pt x="6460" y="7615"/>
                  </a:cubicBezTo>
                  <a:close/>
                  <a:moveTo>
                    <a:pt x="9882" y="7615"/>
                  </a:moveTo>
                  <a:cubicBezTo>
                    <a:pt x="10134" y="7615"/>
                    <a:pt x="10335" y="7821"/>
                    <a:pt x="10335" y="8073"/>
                  </a:cubicBezTo>
                  <a:cubicBezTo>
                    <a:pt x="10335" y="8325"/>
                    <a:pt x="10130" y="8526"/>
                    <a:pt x="9882" y="8526"/>
                  </a:cubicBezTo>
                  <a:lnTo>
                    <a:pt x="9092" y="8526"/>
                  </a:lnTo>
                  <a:cubicBezTo>
                    <a:pt x="8840" y="8526"/>
                    <a:pt x="8639" y="8321"/>
                    <a:pt x="8639" y="8073"/>
                  </a:cubicBezTo>
                  <a:cubicBezTo>
                    <a:pt x="8639" y="7821"/>
                    <a:pt x="8840" y="7615"/>
                    <a:pt x="9092" y="7615"/>
                  </a:cubicBezTo>
                  <a:close/>
                  <a:moveTo>
                    <a:pt x="12177" y="7161"/>
                  </a:moveTo>
                  <a:cubicBezTo>
                    <a:pt x="12429" y="7161"/>
                    <a:pt x="12635" y="7367"/>
                    <a:pt x="12635" y="7615"/>
                  </a:cubicBezTo>
                  <a:lnTo>
                    <a:pt x="12635" y="8073"/>
                  </a:lnTo>
                  <a:cubicBezTo>
                    <a:pt x="12635" y="8321"/>
                    <a:pt x="12429" y="8526"/>
                    <a:pt x="12177" y="8526"/>
                  </a:cubicBezTo>
                  <a:lnTo>
                    <a:pt x="11724" y="8526"/>
                  </a:lnTo>
                  <a:cubicBezTo>
                    <a:pt x="11471" y="8526"/>
                    <a:pt x="11270" y="8321"/>
                    <a:pt x="11270" y="8073"/>
                  </a:cubicBezTo>
                  <a:cubicBezTo>
                    <a:pt x="11270" y="7821"/>
                    <a:pt x="11471" y="7615"/>
                    <a:pt x="11724" y="7615"/>
                  </a:cubicBezTo>
                  <a:cubicBezTo>
                    <a:pt x="11724" y="7367"/>
                    <a:pt x="11929" y="7161"/>
                    <a:pt x="12177" y="7161"/>
                  </a:cubicBezTo>
                  <a:close/>
                  <a:moveTo>
                    <a:pt x="445" y="1"/>
                  </a:moveTo>
                  <a:cubicBezTo>
                    <a:pt x="197" y="1"/>
                    <a:pt x="1" y="202"/>
                    <a:pt x="1" y="445"/>
                  </a:cubicBezTo>
                  <a:lnTo>
                    <a:pt x="1" y="9569"/>
                  </a:lnTo>
                  <a:lnTo>
                    <a:pt x="13705" y="9569"/>
                  </a:lnTo>
                  <a:lnTo>
                    <a:pt x="13705" y="445"/>
                  </a:lnTo>
                  <a:cubicBezTo>
                    <a:pt x="13705" y="202"/>
                    <a:pt x="13509" y="1"/>
                    <a:pt x="13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1" name="Google Shape;1311;p73"/>
            <p:cNvSpPr/>
            <p:nvPr/>
          </p:nvSpPr>
          <p:spPr>
            <a:xfrm>
              <a:off x="4805686" y="2735261"/>
              <a:ext cx="352690" cy="62684"/>
            </a:xfrm>
            <a:custGeom>
              <a:rect b="b" l="l" r="r" t="t"/>
              <a:pathLst>
                <a:path extrusionOk="0" h="2436" w="13706">
                  <a:moveTo>
                    <a:pt x="1" y="0"/>
                  </a:moveTo>
                  <a:lnTo>
                    <a:pt x="1" y="1608"/>
                  </a:lnTo>
                  <a:cubicBezTo>
                    <a:pt x="1" y="2061"/>
                    <a:pt x="370" y="2435"/>
                    <a:pt x="828" y="2435"/>
                  </a:cubicBezTo>
                  <a:lnTo>
                    <a:pt x="12878" y="2435"/>
                  </a:lnTo>
                  <a:cubicBezTo>
                    <a:pt x="13336" y="2435"/>
                    <a:pt x="13705" y="2061"/>
                    <a:pt x="13705" y="1608"/>
                  </a:cubicBezTo>
                  <a:lnTo>
                    <a:pt x="13705" y="0"/>
                  </a:lnTo>
                  <a:lnTo>
                    <a:pt x="9396" y="0"/>
                  </a:lnTo>
                  <a:lnTo>
                    <a:pt x="9396" y="580"/>
                  </a:lnTo>
                  <a:cubicBezTo>
                    <a:pt x="9396" y="1164"/>
                    <a:pt x="8924" y="1641"/>
                    <a:pt x="8339" y="1641"/>
                  </a:cubicBezTo>
                  <a:lnTo>
                    <a:pt x="5367" y="1641"/>
                  </a:lnTo>
                  <a:cubicBezTo>
                    <a:pt x="4782" y="1641"/>
                    <a:pt x="4310" y="1164"/>
                    <a:pt x="4310" y="580"/>
                  </a:cubicBezTo>
                  <a:lnTo>
                    <a:pt x="4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12" name="Google Shape;1312;p73"/>
          <p:cNvGrpSpPr/>
          <p:nvPr/>
        </p:nvGrpSpPr>
        <p:grpSpPr>
          <a:xfrm>
            <a:off x="4847913" y="1403542"/>
            <a:ext cx="268236" cy="352664"/>
            <a:chOff x="4847913" y="1860742"/>
            <a:chExt cx="268236" cy="352664"/>
          </a:xfrm>
        </p:grpSpPr>
        <p:sp>
          <p:nvSpPr>
            <p:cNvPr id="1313" name="Google Shape;1313;p73"/>
            <p:cNvSpPr/>
            <p:nvPr/>
          </p:nvSpPr>
          <p:spPr>
            <a:xfrm>
              <a:off x="4848633" y="1963929"/>
              <a:ext cx="92997" cy="46679"/>
            </a:xfrm>
            <a:custGeom>
              <a:rect b="b" l="l" r="r" t="t"/>
              <a:pathLst>
                <a:path extrusionOk="0" h="1814" w="3614">
                  <a:moveTo>
                    <a:pt x="272" y="0"/>
                  </a:moveTo>
                  <a:cubicBezTo>
                    <a:pt x="99" y="201"/>
                    <a:pt x="1" y="468"/>
                    <a:pt x="1" y="758"/>
                  </a:cubicBezTo>
                  <a:lnTo>
                    <a:pt x="1" y="1454"/>
                  </a:lnTo>
                  <a:cubicBezTo>
                    <a:pt x="1" y="1655"/>
                    <a:pt x="159" y="1814"/>
                    <a:pt x="356" y="1814"/>
                  </a:cubicBezTo>
                  <a:lnTo>
                    <a:pt x="3254" y="1814"/>
                  </a:lnTo>
                  <a:cubicBezTo>
                    <a:pt x="3455" y="1814"/>
                    <a:pt x="3614" y="1655"/>
                    <a:pt x="3614" y="1454"/>
                  </a:cubicBezTo>
                  <a:lnTo>
                    <a:pt x="3614" y="758"/>
                  </a:lnTo>
                  <a:cubicBezTo>
                    <a:pt x="3614" y="477"/>
                    <a:pt x="3520" y="225"/>
                    <a:pt x="3361" y="24"/>
                  </a:cubicBezTo>
                  <a:cubicBezTo>
                    <a:pt x="2931" y="328"/>
                    <a:pt x="2403" y="505"/>
                    <a:pt x="1837" y="505"/>
                  </a:cubicBezTo>
                  <a:cubicBezTo>
                    <a:pt x="1267" y="505"/>
                    <a:pt x="711" y="318"/>
                    <a:pt x="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4" name="Google Shape;1314;p73"/>
            <p:cNvSpPr/>
            <p:nvPr/>
          </p:nvSpPr>
          <p:spPr>
            <a:xfrm>
              <a:off x="4848762" y="1860742"/>
              <a:ext cx="94207" cy="94310"/>
            </a:xfrm>
            <a:custGeom>
              <a:rect b="b" l="l" r="r" t="t"/>
              <a:pathLst>
                <a:path extrusionOk="0" h="3665" w="3661">
                  <a:moveTo>
                    <a:pt x="1832" y="1388"/>
                  </a:moveTo>
                  <a:cubicBezTo>
                    <a:pt x="2071" y="1388"/>
                    <a:pt x="2272" y="1589"/>
                    <a:pt x="2272" y="1832"/>
                  </a:cubicBezTo>
                  <a:cubicBezTo>
                    <a:pt x="2272" y="2075"/>
                    <a:pt x="2076" y="2272"/>
                    <a:pt x="1832" y="2272"/>
                  </a:cubicBezTo>
                  <a:cubicBezTo>
                    <a:pt x="1589" y="2272"/>
                    <a:pt x="1393" y="2071"/>
                    <a:pt x="1393" y="1832"/>
                  </a:cubicBezTo>
                  <a:cubicBezTo>
                    <a:pt x="1393" y="1589"/>
                    <a:pt x="1589" y="1388"/>
                    <a:pt x="1832" y="1388"/>
                  </a:cubicBezTo>
                  <a:close/>
                  <a:moveTo>
                    <a:pt x="1832" y="0"/>
                  </a:moveTo>
                  <a:cubicBezTo>
                    <a:pt x="818" y="0"/>
                    <a:pt x="0" y="818"/>
                    <a:pt x="0" y="1832"/>
                  </a:cubicBezTo>
                  <a:cubicBezTo>
                    <a:pt x="0" y="2842"/>
                    <a:pt x="818" y="3664"/>
                    <a:pt x="1832" y="3664"/>
                  </a:cubicBezTo>
                  <a:cubicBezTo>
                    <a:pt x="2842" y="3664"/>
                    <a:pt x="3660" y="2842"/>
                    <a:pt x="3660" y="1832"/>
                  </a:cubicBezTo>
                  <a:cubicBezTo>
                    <a:pt x="3660" y="818"/>
                    <a:pt x="2842"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5" name="Google Shape;1315;p73"/>
            <p:cNvSpPr/>
            <p:nvPr/>
          </p:nvSpPr>
          <p:spPr>
            <a:xfrm>
              <a:off x="5021710" y="1963929"/>
              <a:ext cx="93126" cy="46679"/>
            </a:xfrm>
            <a:custGeom>
              <a:rect b="b" l="l" r="r" t="t"/>
              <a:pathLst>
                <a:path extrusionOk="0" h="1814" w="3619">
                  <a:moveTo>
                    <a:pt x="276" y="0"/>
                  </a:moveTo>
                  <a:cubicBezTo>
                    <a:pt x="103" y="201"/>
                    <a:pt x="1" y="468"/>
                    <a:pt x="1" y="758"/>
                  </a:cubicBezTo>
                  <a:lnTo>
                    <a:pt x="1" y="1454"/>
                  </a:lnTo>
                  <a:cubicBezTo>
                    <a:pt x="1" y="1655"/>
                    <a:pt x="164" y="1814"/>
                    <a:pt x="360" y="1814"/>
                  </a:cubicBezTo>
                  <a:lnTo>
                    <a:pt x="3258" y="1814"/>
                  </a:lnTo>
                  <a:cubicBezTo>
                    <a:pt x="3455" y="1814"/>
                    <a:pt x="3618" y="1655"/>
                    <a:pt x="3618" y="1454"/>
                  </a:cubicBezTo>
                  <a:lnTo>
                    <a:pt x="3618" y="758"/>
                  </a:lnTo>
                  <a:cubicBezTo>
                    <a:pt x="3618" y="477"/>
                    <a:pt x="3525" y="225"/>
                    <a:pt x="3366" y="24"/>
                  </a:cubicBezTo>
                  <a:cubicBezTo>
                    <a:pt x="2931" y="328"/>
                    <a:pt x="2408" y="505"/>
                    <a:pt x="1837" y="505"/>
                  </a:cubicBezTo>
                  <a:cubicBezTo>
                    <a:pt x="1272" y="505"/>
                    <a:pt x="716" y="318"/>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6" name="Google Shape;1316;p73"/>
            <p:cNvSpPr/>
            <p:nvPr/>
          </p:nvSpPr>
          <p:spPr>
            <a:xfrm>
              <a:off x="5021942" y="1860742"/>
              <a:ext cx="94207" cy="94310"/>
            </a:xfrm>
            <a:custGeom>
              <a:rect b="b" l="l" r="r" t="t"/>
              <a:pathLst>
                <a:path extrusionOk="0" h="3665" w="3661">
                  <a:moveTo>
                    <a:pt x="1828" y="1407"/>
                  </a:moveTo>
                  <a:cubicBezTo>
                    <a:pt x="2067" y="1407"/>
                    <a:pt x="2254" y="1599"/>
                    <a:pt x="2254" y="1832"/>
                  </a:cubicBezTo>
                  <a:cubicBezTo>
                    <a:pt x="2254" y="2066"/>
                    <a:pt x="2067" y="2258"/>
                    <a:pt x="1828" y="2258"/>
                  </a:cubicBezTo>
                  <a:cubicBezTo>
                    <a:pt x="1595" y="2258"/>
                    <a:pt x="1403" y="2066"/>
                    <a:pt x="1403" y="1832"/>
                  </a:cubicBezTo>
                  <a:cubicBezTo>
                    <a:pt x="1403" y="1599"/>
                    <a:pt x="1595" y="1407"/>
                    <a:pt x="1828" y="1407"/>
                  </a:cubicBezTo>
                  <a:close/>
                  <a:moveTo>
                    <a:pt x="1828" y="0"/>
                  </a:moveTo>
                  <a:cubicBezTo>
                    <a:pt x="819" y="0"/>
                    <a:pt x="1" y="818"/>
                    <a:pt x="1" y="1832"/>
                  </a:cubicBezTo>
                  <a:cubicBezTo>
                    <a:pt x="1" y="2842"/>
                    <a:pt x="819" y="3664"/>
                    <a:pt x="1828" y="3664"/>
                  </a:cubicBezTo>
                  <a:cubicBezTo>
                    <a:pt x="2843" y="3664"/>
                    <a:pt x="3661" y="2842"/>
                    <a:pt x="3661" y="1832"/>
                  </a:cubicBezTo>
                  <a:cubicBezTo>
                    <a:pt x="3661" y="818"/>
                    <a:pt x="2843" y="0"/>
                    <a:pt x="1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7" name="Google Shape;1317;p73"/>
            <p:cNvSpPr/>
            <p:nvPr/>
          </p:nvSpPr>
          <p:spPr>
            <a:xfrm>
              <a:off x="4847913" y="2166701"/>
              <a:ext cx="92997" cy="46704"/>
            </a:xfrm>
            <a:custGeom>
              <a:rect b="b" l="l" r="r" t="t"/>
              <a:pathLst>
                <a:path extrusionOk="0" h="1815" w="3614">
                  <a:moveTo>
                    <a:pt x="272" y="1"/>
                  </a:moveTo>
                  <a:cubicBezTo>
                    <a:pt x="103" y="206"/>
                    <a:pt x="1" y="468"/>
                    <a:pt x="1" y="758"/>
                  </a:cubicBezTo>
                  <a:lnTo>
                    <a:pt x="1" y="1459"/>
                  </a:lnTo>
                  <a:cubicBezTo>
                    <a:pt x="1" y="1655"/>
                    <a:pt x="159" y="1814"/>
                    <a:pt x="360" y="1814"/>
                  </a:cubicBezTo>
                  <a:lnTo>
                    <a:pt x="3254" y="1814"/>
                  </a:lnTo>
                  <a:cubicBezTo>
                    <a:pt x="3455" y="1814"/>
                    <a:pt x="3614" y="1655"/>
                    <a:pt x="3614" y="1459"/>
                  </a:cubicBezTo>
                  <a:lnTo>
                    <a:pt x="3614" y="758"/>
                  </a:lnTo>
                  <a:cubicBezTo>
                    <a:pt x="3614" y="478"/>
                    <a:pt x="3525" y="225"/>
                    <a:pt x="3366" y="29"/>
                  </a:cubicBezTo>
                  <a:cubicBezTo>
                    <a:pt x="2931" y="328"/>
                    <a:pt x="2403" y="506"/>
                    <a:pt x="1837" y="506"/>
                  </a:cubicBezTo>
                  <a:cubicBezTo>
                    <a:pt x="1253" y="506"/>
                    <a:pt x="716" y="319"/>
                    <a:pt x="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8" name="Google Shape;1318;p73"/>
            <p:cNvSpPr/>
            <p:nvPr/>
          </p:nvSpPr>
          <p:spPr>
            <a:xfrm>
              <a:off x="4848041" y="2063514"/>
              <a:ext cx="94310" cy="94310"/>
            </a:xfrm>
            <a:custGeom>
              <a:rect b="b" l="l" r="r" t="t"/>
              <a:pathLst>
                <a:path extrusionOk="0" h="3665" w="3665">
                  <a:moveTo>
                    <a:pt x="1832" y="1393"/>
                  </a:moveTo>
                  <a:cubicBezTo>
                    <a:pt x="2075" y="1393"/>
                    <a:pt x="2272" y="1590"/>
                    <a:pt x="2272" y="1833"/>
                  </a:cubicBezTo>
                  <a:cubicBezTo>
                    <a:pt x="2272" y="2076"/>
                    <a:pt x="2075" y="2272"/>
                    <a:pt x="1832" y="2272"/>
                  </a:cubicBezTo>
                  <a:cubicBezTo>
                    <a:pt x="1589" y="2272"/>
                    <a:pt x="1393" y="2076"/>
                    <a:pt x="1393" y="1833"/>
                  </a:cubicBezTo>
                  <a:cubicBezTo>
                    <a:pt x="1393" y="1590"/>
                    <a:pt x="1589" y="1393"/>
                    <a:pt x="1832" y="1393"/>
                  </a:cubicBezTo>
                  <a:close/>
                  <a:moveTo>
                    <a:pt x="1832" y="0"/>
                  </a:moveTo>
                  <a:cubicBezTo>
                    <a:pt x="823" y="0"/>
                    <a:pt x="0" y="823"/>
                    <a:pt x="0" y="1833"/>
                  </a:cubicBezTo>
                  <a:cubicBezTo>
                    <a:pt x="0" y="2847"/>
                    <a:pt x="823" y="3665"/>
                    <a:pt x="1832" y="3665"/>
                  </a:cubicBezTo>
                  <a:cubicBezTo>
                    <a:pt x="2842" y="3665"/>
                    <a:pt x="3665" y="2847"/>
                    <a:pt x="3665" y="1833"/>
                  </a:cubicBezTo>
                  <a:cubicBezTo>
                    <a:pt x="3665" y="823"/>
                    <a:pt x="2842"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19" name="Google Shape;1319;p73"/>
            <p:cNvSpPr/>
            <p:nvPr/>
          </p:nvSpPr>
          <p:spPr>
            <a:xfrm>
              <a:off x="5021118" y="2166701"/>
              <a:ext cx="92997" cy="46704"/>
            </a:xfrm>
            <a:custGeom>
              <a:rect b="b" l="l" r="r" t="t"/>
              <a:pathLst>
                <a:path extrusionOk="0" h="1815" w="3614">
                  <a:moveTo>
                    <a:pt x="271" y="1"/>
                  </a:moveTo>
                  <a:cubicBezTo>
                    <a:pt x="98" y="206"/>
                    <a:pt x="0" y="468"/>
                    <a:pt x="0" y="758"/>
                  </a:cubicBezTo>
                  <a:lnTo>
                    <a:pt x="0" y="1459"/>
                  </a:lnTo>
                  <a:cubicBezTo>
                    <a:pt x="0" y="1655"/>
                    <a:pt x="159" y="1814"/>
                    <a:pt x="360" y="1814"/>
                  </a:cubicBezTo>
                  <a:lnTo>
                    <a:pt x="3253" y="1814"/>
                  </a:lnTo>
                  <a:cubicBezTo>
                    <a:pt x="3454" y="1814"/>
                    <a:pt x="3613" y="1655"/>
                    <a:pt x="3613" y="1459"/>
                  </a:cubicBezTo>
                  <a:lnTo>
                    <a:pt x="3613" y="758"/>
                  </a:lnTo>
                  <a:cubicBezTo>
                    <a:pt x="3613" y="478"/>
                    <a:pt x="3520" y="225"/>
                    <a:pt x="3366" y="29"/>
                  </a:cubicBezTo>
                  <a:cubicBezTo>
                    <a:pt x="2931" y="328"/>
                    <a:pt x="2403" y="506"/>
                    <a:pt x="1837" y="506"/>
                  </a:cubicBezTo>
                  <a:cubicBezTo>
                    <a:pt x="1253" y="506"/>
                    <a:pt x="711" y="319"/>
                    <a:pt x="2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0" name="Google Shape;1320;p73"/>
            <p:cNvSpPr/>
            <p:nvPr/>
          </p:nvSpPr>
          <p:spPr>
            <a:xfrm>
              <a:off x="5021221" y="2063514"/>
              <a:ext cx="94207" cy="94310"/>
            </a:xfrm>
            <a:custGeom>
              <a:rect b="b" l="l" r="r" t="t"/>
              <a:pathLst>
                <a:path extrusionOk="0" h="3665" w="3661">
                  <a:moveTo>
                    <a:pt x="1833" y="1407"/>
                  </a:moveTo>
                  <a:cubicBezTo>
                    <a:pt x="2067" y="1407"/>
                    <a:pt x="2258" y="1599"/>
                    <a:pt x="2258" y="1833"/>
                  </a:cubicBezTo>
                  <a:cubicBezTo>
                    <a:pt x="2258" y="2071"/>
                    <a:pt x="2067" y="2258"/>
                    <a:pt x="1833" y="2258"/>
                  </a:cubicBezTo>
                  <a:cubicBezTo>
                    <a:pt x="1595" y="2258"/>
                    <a:pt x="1408" y="2071"/>
                    <a:pt x="1408" y="1833"/>
                  </a:cubicBezTo>
                  <a:cubicBezTo>
                    <a:pt x="1408" y="1599"/>
                    <a:pt x="1595" y="1407"/>
                    <a:pt x="1833" y="1407"/>
                  </a:cubicBezTo>
                  <a:close/>
                  <a:moveTo>
                    <a:pt x="1833" y="0"/>
                  </a:moveTo>
                  <a:cubicBezTo>
                    <a:pt x="819" y="0"/>
                    <a:pt x="1" y="823"/>
                    <a:pt x="1" y="1833"/>
                  </a:cubicBezTo>
                  <a:cubicBezTo>
                    <a:pt x="1" y="2847"/>
                    <a:pt x="819" y="3665"/>
                    <a:pt x="1833" y="3665"/>
                  </a:cubicBezTo>
                  <a:cubicBezTo>
                    <a:pt x="2843" y="3665"/>
                    <a:pt x="3661" y="2847"/>
                    <a:pt x="3661" y="1833"/>
                  </a:cubicBezTo>
                  <a:cubicBezTo>
                    <a:pt x="3661" y="823"/>
                    <a:pt x="2843" y="0"/>
                    <a:pt x="1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21" name="Google Shape;1321;p73"/>
          <p:cNvGrpSpPr/>
          <p:nvPr/>
        </p:nvGrpSpPr>
        <p:grpSpPr>
          <a:xfrm>
            <a:off x="4012713" y="3857135"/>
            <a:ext cx="357862" cy="246466"/>
            <a:chOff x="4012713" y="4314335"/>
            <a:chExt cx="357862" cy="246466"/>
          </a:xfrm>
        </p:grpSpPr>
        <p:sp>
          <p:nvSpPr>
            <p:cNvPr id="1322" name="Google Shape;1322;p73"/>
            <p:cNvSpPr/>
            <p:nvPr/>
          </p:nvSpPr>
          <p:spPr>
            <a:xfrm>
              <a:off x="4012713" y="4422849"/>
              <a:ext cx="179716" cy="137952"/>
            </a:xfrm>
            <a:custGeom>
              <a:rect b="b" l="l" r="r" t="t"/>
              <a:pathLst>
                <a:path extrusionOk="0" h="5361" w="6984">
                  <a:moveTo>
                    <a:pt x="1591" y="1"/>
                  </a:moveTo>
                  <a:cubicBezTo>
                    <a:pt x="1522" y="1"/>
                    <a:pt x="1452" y="19"/>
                    <a:pt x="1389" y="56"/>
                  </a:cubicBezTo>
                  <a:cubicBezTo>
                    <a:pt x="1375" y="61"/>
                    <a:pt x="1034" y="262"/>
                    <a:pt x="706" y="575"/>
                  </a:cubicBezTo>
                  <a:cubicBezTo>
                    <a:pt x="225" y="1037"/>
                    <a:pt x="1" y="1533"/>
                    <a:pt x="61" y="2010"/>
                  </a:cubicBezTo>
                  <a:cubicBezTo>
                    <a:pt x="164" y="2832"/>
                    <a:pt x="1034" y="3463"/>
                    <a:pt x="2726" y="3940"/>
                  </a:cubicBezTo>
                  <a:cubicBezTo>
                    <a:pt x="3460" y="4150"/>
                    <a:pt x="4600" y="4361"/>
                    <a:pt x="5614" y="4454"/>
                  </a:cubicBezTo>
                  <a:lnTo>
                    <a:pt x="5390" y="4669"/>
                  </a:lnTo>
                  <a:cubicBezTo>
                    <a:pt x="5231" y="4823"/>
                    <a:pt x="5222" y="5076"/>
                    <a:pt x="5376" y="5239"/>
                  </a:cubicBezTo>
                  <a:cubicBezTo>
                    <a:pt x="5455" y="5319"/>
                    <a:pt x="5563" y="5361"/>
                    <a:pt x="5670" y="5361"/>
                  </a:cubicBezTo>
                  <a:cubicBezTo>
                    <a:pt x="5769" y="5361"/>
                    <a:pt x="5867" y="5324"/>
                    <a:pt x="5946" y="5253"/>
                  </a:cubicBezTo>
                  <a:lnTo>
                    <a:pt x="6848" y="4393"/>
                  </a:lnTo>
                  <a:cubicBezTo>
                    <a:pt x="6918" y="4323"/>
                    <a:pt x="6984" y="4211"/>
                    <a:pt x="6970" y="4076"/>
                  </a:cubicBezTo>
                  <a:cubicBezTo>
                    <a:pt x="6965" y="4005"/>
                    <a:pt x="6942" y="3912"/>
                    <a:pt x="6872" y="3837"/>
                  </a:cubicBezTo>
                  <a:lnTo>
                    <a:pt x="6058" y="2902"/>
                  </a:lnTo>
                  <a:cubicBezTo>
                    <a:pt x="5979" y="2811"/>
                    <a:pt x="5869" y="2764"/>
                    <a:pt x="5757" y="2764"/>
                  </a:cubicBezTo>
                  <a:cubicBezTo>
                    <a:pt x="5664" y="2764"/>
                    <a:pt x="5569" y="2797"/>
                    <a:pt x="5493" y="2865"/>
                  </a:cubicBezTo>
                  <a:cubicBezTo>
                    <a:pt x="5324" y="3010"/>
                    <a:pt x="5306" y="3262"/>
                    <a:pt x="5451" y="3431"/>
                  </a:cubicBezTo>
                  <a:lnTo>
                    <a:pt x="5642" y="3650"/>
                  </a:lnTo>
                  <a:cubicBezTo>
                    <a:pt x="4693" y="3557"/>
                    <a:pt x="3614" y="3356"/>
                    <a:pt x="2945" y="3164"/>
                  </a:cubicBezTo>
                  <a:cubicBezTo>
                    <a:pt x="2342" y="2996"/>
                    <a:pt x="940" y="2533"/>
                    <a:pt x="861" y="1911"/>
                  </a:cubicBezTo>
                  <a:cubicBezTo>
                    <a:pt x="805" y="1477"/>
                    <a:pt x="1464" y="944"/>
                    <a:pt x="1791" y="752"/>
                  </a:cubicBezTo>
                  <a:cubicBezTo>
                    <a:pt x="1982" y="640"/>
                    <a:pt x="2048" y="392"/>
                    <a:pt x="1936" y="201"/>
                  </a:cubicBezTo>
                  <a:cubicBezTo>
                    <a:pt x="1864" y="73"/>
                    <a:pt x="1729" y="1"/>
                    <a:pt x="1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3" name="Google Shape;1323;p73"/>
            <p:cNvSpPr/>
            <p:nvPr/>
          </p:nvSpPr>
          <p:spPr>
            <a:xfrm>
              <a:off x="4258330" y="4422849"/>
              <a:ext cx="112245" cy="106558"/>
            </a:xfrm>
            <a:custGeom>
              <a:rect b="b" l="l" r="r" t="t"/>
              <a:pathLst>
                <a:path extrusionOk="0" h="4141" w="4362">
                  <a:moveTo>
                    <a:pt x="2906" y="1"/>
                  </a:moveTo>
                  <a:cubicBezTo>
                    <a:pt x="2770" y="1"/>
                    <a:pt x="2638" y="69"/>
                    <a:pt x="2562" y="191"/>
                  </a:cubicBezTo>
                  <a:cubicBezTo>
                    <a:pt x="2449" y="383"/>
                    <a:pt x="2505" y="631"/>
                    <a:pt x="2697" y="748"/>
                  </a:cubicBezTo>
                  <a:cubicBezTo>
                    <a:pt x="2702" y="748"/>
                    <a:pt x="2912" y="878"/>
                    <a:pt x="3108" y="1089"/>
                  </a:cubicBezTo>
                  <a:cubicBezTo>
                    <a:pt x="3263" y="1252"/>
                    <a:pt x="3440" y="1505"/>
                    <a:pt x="3403" y="1753"/>
                  </a:cubicBezTo>
                  <a:cubicBezTo>
                    <a:pt x="3361" y="2019"/>
                    <a:pt x="2982" y="2711"/>
                    <a:pt x="351" y="3346"/>
                  </a:cubicBezTo>
                  <a:cubicBezTo>
                    <a:pt x="136" y="3402"/>
                    <a:pt x="0" y="3617"/>
                    <a:pt x="52" y="3833"/>
                  </a:cubicBezTo>
                  <a:cubicBezTo>
                    <a:pt x="98" y="4019"/>
                    <a:pt x="262" y="4141"/>
                    <a:pt x="444" y="4141"/>
                  </a:cubicBezTo>
                  <a:cubicBezTo>
                    <a:pt x="477" y="4141"/>
                    <a:pt x="510" y="4136"/>
                    <a:pt x="538" y="4132"/>
                  </a:cubicBezTo>
                  <a:cubicBezTo>
                    <a:pt x="2851" y="3571"/>
                    <a:pt x="4048" y="2832"/>
                    <a:pt x="4197" y="1874"/>
                  </a:cubicBezTo>
                  <a:cubicBezTo>
                    <a:pt x="4361" y="832"/>
                    <a:pt x="3169" y="89"/>
                    <a:pt x="3118" y="61"/>
                  </a:cubicBezTo>
                  <a:cubicBezTo>
                    <a:pt x="3051" y="20"/>
                    <a:pt x="2978"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4" name="Google Shape;1324;p73"/>
            <p:cNvSpPr/>
            <p:nvPr/>
          </p:nvSpPr>
          <p:spPr>
            <a:xfrm>
              <a:off x="4082242" y="4356074"/>
              <a:ext cx="53652" cy="100228"/>
            </a:xfrm>
            <a:custGeom>
              <a:rect b="b" l="l" r="r" t="t"/>
              <a:pathLst>
                <a:path extrusionOk="0" h="3895" w="2085">
                  <a:moveTo>
                    <a:pt x="402" y="1"/>
                  </a:moveTo>
                  <a:cubicBezTo>
                    <a:pt x="183" y="1"/>
                    <a:pt x="0" y="183"/>
                    <a:pt x="0" y="403"/>
                  </a:cubicBezTo>
                  <a:cubicBezTo>
                    <a:pt x="0" y="627"/>
                    <a:pt x="183" y="805"/>
                    <a:pt x="402" y="805"/>
                  </a:cubicBezTo>
                  <a:lnTo>
                    <a:pt x="912" y="805"/>
                  </a:lnTo>
                  <a:cubicBezTo>
                    <a:pt x="1117" y="805"/>
                    <a:pt x="1281" y="973"/>
                    <a:pt x="1281" y="1174"/>
                  </a:cubicBezTo>
                  <a:cubicBezTo>
                    <a:pt x="1281" y="1380"/>
                    <a:pt x="1117" y="1543"/>
                    <a:pt x="912" y="1543"/>
                  </a:cubicBezTo>
                  <a:lnTo>
                    <a:pt x="402" y="1543"/>
                  </a:lnTo>
                  <a:cubicBezTo>
                    <a:pt x="183" y="1543"/>
                    <a:pt x="0" y="1725"/>
                    <a:pt x="0" y="1950"/>
                  </a:cubicBezTo>
                  <a:cubicBezTo>
                    <a:pt x="0" y="2169"/>
                    <a:pt x="183" y="2352"/>
                    <a:pt x="402" y="2352"/>
                  </a:cubicBezTo>
                  <a:lnTo>
                    <a:pt x="912" y="2352"/>
                  </a:lnTo>
                  <a:cubicBezTo>
                    <a:pt x="1117" y="2352"/>
                    <a:pt x="1281" y="2515"/>
                    <a:pt x="1281" y="2721"/>
                  </a:cubicBezTo>
                  <a:cubicBezTo>
                    <a:pt x="1281" y="2922"/>
                    <a:pt x="1117" y="3090"/>
                    <a:pt x="912" y="3090"/>
                  </a:cubicBezTo>
                  <a:lnTo>
                    <a:pt x="421" y="3090"/>
                  </a:lnTo>
                  <a:cubicBezTo>
                    <a:pt x="201" y="3090"/>
                    <a:pt x="19" y="3273"/>
                    <a:pt x="19" y="3492"/>
                  </a:cubicBezTo>
                  <a:cubicBezTo>
                    <a:pt x="19" y="3717"/>
                    <a:pt x="201" y="3894"/>
                    <a:pt x="421" y="3894"/>
                  </a:cubicBezTo>
                  <a:lnTo>
                    <a:pt x="912" y="3894"/>
                  </a:lnTo>
                  <a:cubicBezTo>
                    <a:pt x="1561" y="3894"/>
                    <a:pt x="2085" y="3366"/>
                    <a:pt x="2085" y="2721"/>
                  </a:cubicBezTo>
                  <a:cubicBezTo>
                    <a:pt x="2085" y="2427"/>
                    <a:pt x="1977" y="2155"/>
                    <a:pt x="1795" y="1950"/>
                  </a:cubicBezTo>
                  <a:cubicBezTo>
                    <a:pt x="1977" y="1739"/>
                    <a:pt x="2085" y="1473"/>
                    <a:pt x="2085" y="1174"/>
                  </a:cubicBezTo>
                  <a:cubicBezTo>
                    <a:pt x="2085" y="529"/>
                    <a:pt x="1561" y="1"/>
                    <a:pt x="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5" name="Google Shape;1325;p73"/>
            <p:cNvSpPr/>
            <p:nvPr/>
          </p:nvSpPr>
          <p:spPr>
            <a:xfrm>
              <a:off x="4239674" y="4353680"/>
              <a:ext cx="58001" cy="103084"/>
            </a:xfrm>
            <a:custGeom>
              <a:rect b="b" l="l" r="r" t="t"/>
              <a:pathLst>
                <a:path extrusionOk="0" h="4006" w="2254">
                  <a:moveTo>
                    <a:pt x="1127" y="804"/>
                  </a:moveTo>
                  <a:cubicBezTo>
                    <a:pt x="1305" y="804"/>
                    <a:pt x="1450" y="949"/>
                    <a:pt x="1450" y="1127"/>
                  </a:cubicBezTo>
                  <a:lnTo>
                    <a:pt x="1450" y="2879"/>
                  </a:lnTo>
                  <a:cubicBezTo>
                    <a:pt x="1450" y="3057"/>
                    <a:pt x="1305" y="3202"/>
                    <a:pt x="1127" y="3202"/>
                  </a:cubicBezTo>
                  <a:cubicBezTo>
                    <a:pt x="950" y="3202"/>
                    <a:pt x="805" y="3057"/>
                    <a:pt x="805" y="2879"/>
                  </a:cubicBezTo>
                  <a:lnTo>
                    <a:pt x="805" y="1127"/>
                  </a:lnTo>
                  <a:cubicBezTo>
                    <a:pt x="805" y="949"/>
                    <a:pt x="950" y="804"/>
                    <a:pt x="1127" y="804"/>
                  </a:cubicBezTo>
                  <a:close/>
                  <a:moveTo>
                    <a:pt x="1127" y="0"/>
                  </a:moveTo>
                  <a:cubicBezTo>
                    <a:pt x="505" y="0"/>
                    <a:pt x="1" y="505"/>
                    <a:pt x="1" y="1127"/>
                  </a:cubicBezTo>
                  <a:lnTo>
                    <a:pt x="1" y="2879"/>
                  </a:lnTo>
                  <a:cubicBezTo>
                    <a:pt x="1" y="3501"/>
                    <a:pt x="505" y="4006"/>
                    <a:pt x="1127" y="4006"/>
                  </a:cubicBezTo>
                  <a:cubicBezTo>
                    <a:pt x="1749" y="4006"/>
                    <a:pt x="2254" y="3501"/>
                    <a:pt x="2254" y="2879"/>
                  </a:cubicBezTo>
                  <a:lnTo>
                    <a:pt x="2254" y="1127"/>
                  </a:lnTo>
                  <a:cubicBezTo>
                    <a:pt x="2254" y="505"/>
                    <a:pt x="1749" y="0"/>
                    <a:pt x="1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6" name="Google Shape;1326;p73"/>
            <p:cNvSpPr/>
            <p:nvPr/>
          </p:nvSpPr>
          <p:spPr>
            <a:xfrm>
              <a:off x="4159929" y="4356562"/>
              <a:ext cx="55119" cy="98761"/>
            </a:xfrm>
            <a:custGeom>
              <a:rect b="b" l="l" r="r" t="t"/>
              <a:pathLst>
                <a:path extrusionOk="0" h="3838" w="2142">
                  <a:moveTo>
                    <a:pt x="1071" y="2258"/>
                  </a:moveTo>
                  <a:cubicBezTo>
                    <a:pt x="1216" y="2258"/>
                    <a:pt x="1338" y="2375"/>
                    <a:pt x="1338" y="2524"/>
                  </a:cubicBezTo>
                  <a:lnTo>
                    <a:pt x="1338" y="2767"/>
                  </a:lnTo>
                  <a:cubicBezTo>
                    <a:pt x="1338" y="2912"/>
                    <a:pt x="1216" y="3034"/>
                    <a:pt x="1071" y="3034"/>
                  </a:cubicBezTo>
                  <a:cubicBezTo>
                    <a:pt x="926" y="3034"/>
                    <a:pt x="805" y="2912"/>
                    <a:pt x="805" y="2767"/>
                  </a:cubicBezTo>
                  <a:lnTo>
                    <a:pt x="805" y="2515"/>
                  </a:lnTo>
                  <a:cubicBezTo>
                    <a:pt x="805" y="2445"/>
                    <a:pt x="833" y="2384"/>
                    <a:pt x="884" y="2333"/>
                  </a:cubicBezTo>
                  <a:cubicBezTo>
                    <a:pt x="931" y="2281"/>
                    <a:pt x="1001" y="2258"/>
                    <a:pt x="1071" y="2258"/>
                  </a:cubicBezTo>
                  <a:close/>
                  <a:moveTo>
                    <a:pt x="1137" y="0"/>
                  </a:moveTo>
                  <a:cubicBezTo>
                    <a:pt x="510" y="0"/>
                    <a:pt x="1" y="510"/>
                    <a:pt x="1" y="1136"/>
                  </a:cubicBezTo>
                  <a:lnTo>
                    <a:pt x="1" y="2506"/>
                  </a:lnTo>
                  <a:lnTo>
                    <a:pt x="1" y="2520"/>
                  </a:lnTo>
                  <a:lnTo>
                    <a:pt x="1" y="2767"/>
                  </a:lnTo>
                  <a:lnTo>
                    <a:pt x="1" y="2777"/>
                  </a:lnTo>
                  <a:cubicBezTo>
                    <a:pt x="5" y="3361"/>
                    <a:pt x="482" y="3838"/>
                    <a:pt x="1071" y="3838"/>
                  </a:cubicBezTo>
                  <a:cubicBezTo>
                    <a:pt x="1660" y="3838"/>
                    <a:pt x="2141" y="3356"/>
                    <a:pt x="2141" y="2767"/>
                  </a:cubicBezTo>
                  <a:lnTo>
                    <a:pt x="2141" y="2520"/>
                  </a:lnTo>
                  <a:cubicBezTo>
                    <a:pt x="2141" y="1931"/>
                    <a:pt x="1665" y="1449"/>
                    <a:pt x="1071" y="1449"/>
                  </a:cubicBezTo>
                  <a:cubicBezTo>
                    <a:pt x="978" y="1449"/>
                    <a:pt x="889" y="1463"/>
                    <a:pt x="805" y="1482"/>
                  </a:cubicBezTo>
                  <a:lnTo>
                    <a:pt x="805" y="1136"/>
                  </a:lnTo>
                  <a:cubicBezTo>
                    <a:pt x="805" y="954"/>
                    <a:pt x="954" y="804"/>
                    <a:pt x="1137" y="804"/>
                  </a:cubicBezTo>
                  <a:lnTo>
                    <a:pt x="1669" y="804"/>
                  </a:lnTo>
                  <a:cubicBezTo>
                    <a:pt x="1889" y="804"/>
                    <a:pt x="2071" y="622"/>
                    <a:pt x="2071" y="402"/>
                  </a:cubicBezTo>
                  <a:cubicBezTo>
                    <a:pt x="2071" y="178"/>
                    <a:pt x="1889" y="0"/>
                    <a:pt x="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7" name="Google Shape;1327;p73"/>
            <p:cNvSpPr/>
            <p:nvPr/>
          </p:nvSpPr>
          <p:spPr>
            <a:xfrm>
              <a:off x="4307865" y="4314335"/>
              <a:ext cx="28537" cy="28537"/>
            </a:xfrm>
            <a:custGeom>
              <a:rect b="b" l="l" r="r" t="t"/>
              <a:pathLst>
                <a:path extrusionOk="0" h="1109" w="1109">
                  <a:moveTo>
                    <a:pt x="557" y="1"/>
                  </a:moveTo>
                  <a:cubicBezTo>
                    <a:pt x="249" y="1"/>
                    <a:pt x="1" y="249"/>
                    <a:pt x="1" y="557"/>
                  </a:cubicBezTo>
                  <a:cubicBezTo>
                    <a:pt x="1" y="861"/>
                    <a:pt x="249" y="1109"/>
                    <a:pt x="557" y="1109"/>
                  </a:cubicBezTo>
                  <a:cubicBezTo>
                    <a:pt x="861" y="1109"/>
                    <a:pt x="1109" y="861"/>
                    <a:pt x="1109" y="557"/>
                  </a:cubicBezTo>
                  <a:cubicBezTo>
                    <a:pt x="1109" y="249"/>
                    <a:pt x="861"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28" name="Google Shape;1328;p73"/>
          <p:cNvGrpSpPr/>
          <p:nvPr/>
        </p:nvGrpSpPr>
        <p:grpSpPr>
          <a:xfrm>
            <a:off x="4013434" y="3193777"/>
            <a:ext cx="354002" cy="352587"/>
            <a:chOff x="4013434" y="3650977"/>
            <a:chExt cx="354002" cy="352587"/>
          </a:xfrm>
        </p:grpSpPr>
        <p:sp>
          <p:nvSpPr>
            <p:cNvPr id="1329" name="Google Shape;1329;p73"/>
            <p:cNvSpPr/>
            <p:nvPr/>
          </p:nvSpPr>
          <p:spPr>
            <a:xfrm>
              <a:off x="4041225" y="3650977"/>
              <a:ext cx="48866" cy="45469"/>
            </a:xfrm>
            <a:custGeom>
              <a:rect b="b" l="l" r="r" t="t"/>
              <a:pathLst>
                <a:path extrusionOk="0" h="1767" w="1899">
                  <a:moveTo>
                    <a:pt x="948" y="1"/>
                  </a:moveTo>
                  <a:cubicBezTo>
                    <a:pt x="902" y="1"/>
                    <a:pt x="856" y="4"/>
                    <a:pt x="809" y="12"/>
                  </a:cubicBezTo>
                  <a:cubicBezTo>
                    <a:pt x="328" y="91"/>
                    <a:pt x="0" y="545"/>
                    <a:pt x="75" y="1026"/>
                  </a:cubicBezTo>
                  <a:cubicBezTo>
                    <a:pt x="147" y="1459"/>
                    <a:pt x="520" y="1767"/>
                    <a:pt x="945" y="1767"/>
                  </a:cubicBezTo>
                  <a:cubicBezTo>
                    <a:pt x="993" y="1767"/>
                    <a:pt x="1041" y="1763"/>
                    <a:pt x="1090" y="1755"/>
                  </a:cubicBezTo>
                  <a:cubicBezTo>
                    <a:pt x="1571" y="1676"/>
                    <a:pt x="1898" y="1222"/>
                    <a:pt x="1819" y="741"/>
                  </a:cubicBezTo>
                  <a:cubicBezTo>
                    <a:pt x="1747" y="306"/>
                    <a:pt x="1374" y="1"/>
                    <a:pt x="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0" name="Google Shape;1330;p73"/>
            <p:cNvSpPr/>
            <p:nvPr/>
          </p:nvSpPr>
          <p:spPr>
            <a:xfrm>
              <a:off x="4103883" y="3740140"/>
              <a:ext cx="173334" cy="173463"/>
            </a:xfrm>
            <a:custGeom>
              <a:rect b="b" l="l" r="r" t="t"/>
              <a:pathLst>
                <a:path extrusionOk="0" h="6741" w="6736">
                  <a:moveTo>
                    <a:pt x="4128" y="1067"/>
                  </a:moveTo>
                  <a:cubicBezTo>
                    <a:pt x="4357" y="1067"/>
                    <a:pt x="4544" y="1249"/>
                    <a:pt x="4544" y="1478"/>
                  </a:cubicBezTo>
                  <a:lnTo>
                    <a:pt x="4544" y="1842"/>
                  </a:lnTo>
                  <a:cubicBezTo>
                    <a:pt x="4731" y="1866"/>
                    <a:pt x="4880" y="2020"/>
                    <a:pt x="4899" y="2212"/>
                  </a:cubicBezTo>
                  <a:lnTo>
                    <a:pt x="5264" y="2212"/>
                  </a:lnTo>
                  <a:cubicBezTo>
                    <a:pt x="5493" y="2212"/>
                    <a:pt x="5680" y="2394"/>
                    <a:pt x="5680" y="2623"/>
                  </a:cubicBezTo>
                  <a:cubicBezTo>
                    <a:pt x="5680" y="2852"/>
                    <a:pt x="5493" y="3039"/>
                    <a:pt x="5264" y="3039"/>
                  </a:cubicBezTo>
                  <a:lnTo>
                    <a:pt x="4904" y="3039"/>
                  </a:lnTo>
                  <a:lnTo>
                    <a:pt x="4904" y="3703"/>
                  </a:lnTo>
                  <a:lnTo>
                    <a:pt x="5264" y="3703"/>
                  </a:lnTo>
                  <a:cubicBezTo>
                    <a:pt x="5493" y="3703"/>
                    <a:pt x="5680" y="3890"/>
                    <a:pt x="5680" y="4119"/>
                  </a:cubicBezTo>
                  <a:cubicBezTo>
                    <a:pt x="5680" y="4348"/>
                    <a:pt x="5493" y="4530"/>
                    <a:pt x="5264" y="4530"/>
                  </a:cubicBezTo>
                  <a:lnTo>
                    <a:pt x="4899" y="4530"/>
                  </a:lnTo>
                  <a:cubicBezTo>
                    <a:pt x="4880" y="4722"/>
                    <a:pt x="4731" y="4876"/>
                    <a:pt x="4544" y="4899"/>
                  </a:cubicBezTo>
                  <a:lnTo>
                    <a:pt x="4544" y="5264"/>
                  </a:lnTo>
                  <a:cubicBezTo>
                    <a:pt x="4544" y="5488"/>
                    <a:pt x="4357" y="5675"/>
                    <a:pt x="4128" y="5675"/>
                  </a:cubicBezTo>
                  <a:cubicBezTo>
                    <a:pt x="3899" y="5675"/>
                    <a:pt x="3717" y="5488"/>
                    <a:pt x="3717" y="5264"/>
                  </a:cubicBezTo>
                  <a:lnTo>
                    <a:pt x="3717" y="4904"/>
                  </a:lnTo>
                  <a:lnTo>
                    <a:pt x="3048" y="4904"/>
                  </a:lnTo>
                  <a:lnTo>
                    <a:pt x="3048" y="5264"/>
                  </a:lnTo>
                  <a:cubicBezTo>
                    <a:pt x="3048" y="5488"/>
                    <a:pt x="2861" y="5675"/>
                    <a:pt x="2637" y="5675"/>
                  </a:cubicBezTo>
                  <a:cubicBezTo>
                    <a:pt x="2408" y="5675"/>
                    <a:pt x="2221" y="5488"/>
                    <a:pt x="2221" y="5264"/>
                  </a:cubicBezTo>
                  <a:lnTo>
                    <a:pt x="2221" y="4899"/>
                  </a:lnTo>
                  <a:cubicBezTo>
                    <a:pt x="2020" y="4885"/>
                    <a:pt x="1861" y="4726"/>
                    <a:pt x="1842" y="4530"/>
                  </a:cubicBezTo>
                  <a:lnTo>
                    <a:pt x="1482" y="4530"/>
                  </a:lnTo>
                  <a:cubicBezTo>
                    <a:pt x="1253" y="4530"/>
                    <a:pt x="1066" y="4343"/>
                    <a:pt x="1066" y="4119"/>
                  </a:cubicBezTo>
                  <a:cubicBezTo>
                    <a:pt x="1066" y="3890"/>
                    <a:pt x="1253" y="3703"/>
                    <a:pt x="1482" y="3703"/>
                  </a:cubicBezTo>
                  <a:lnTo>
                    <a:pt x="1838" y="3703"/>
                  </a:lnTo>
                  <a:lnTo>
                    <a:pt x="1838" y="3039"/>
                  </a:lnTo>
                  <a:lnTo>
                    <a:pt x="1482" y="3039"/>
                  </a:lnTo>
                  <a:cubicBezTo>
                    <a:pt x="1253" y="3039"/>
                    <a:pt x="1066" y="2852"/>
                    <a:pt x="1066" y="2623"/>
                  </a:cubicBezTo>
                  <a:cubicBezTo>
                    <a:pt x="1066" y="2394"/>
                    <a:pt x="1253" y="2212"/>
                    <a:pt x="1482" y="2212"/>
                  </a:cubicBezTo>
                  <a:lnTo>
                    <a:pt x="1842" y="2212"/>
                  </a:lnTo>
                  <a:cubicBezTo>
                    <a:pt x="1861" y="2011"/>
                    <a:pt x="2020" y="1856"/>
                    <a:pt x="2221" y="1842"/>
                  </a:cubicBezTo>
                  <a:lnTo>
                    <a:pt x="2221" y="1478"/>
                  </a:lnTo>
                  <a:cubicBezTo>
                    <a:pt x="2221" y="1249"/>
                    <a:pt x="2408" y="1067"/>
                    <a:pt x="2637" y="1067"/>
                  </a:cubicBezTo>
                  <a:cubicBezTo>
                    <a:pt x="2861" y="1067"/>
                    <a:pt x="3048" y="1249"/>
                    <a:pt x="3048" y="1478"/>
                  </a:cubicBezTo>
                  <a:lnTo>
                    <a:pt x="3048" y="1838"/>
                  </a:lnTo>
                  <a:lnTo>
                    <a:pt x="3717" y="1838"/>
                  </a:lnTo>
                  <a:lnTo>
                    <a:pt x="3717" y="1478"/>
                  </a:lnTo>
                  <a:cubicBezTo>
                    <a:pt x="3717" y="1249"/>
                    <a:pt x="3899" y="1067"/>
                    <a:pt x="4128" y="1067"/>
                  </a:cubicBezTo>
                  <a:close/>
                  <a:moveTo>
                    <a:pt x="3371" y="1"/>
                  </a:moveTo>
                  <a:cubicBezTo>
                    <a:pt x="1510" y="1"/>
                    <a:pt x="1" y="1511"/>
                    <a:pt x="1" y="3371"/>
                  </a:cubicBezTo>
                  <a:cubicBezTo>
                    <a:pt x="1" y="5231"/>
                    <a:pt x="1510" y="6741"/>
                    <a:pt x="3371" y="6741"/>
                  </a:cubicBezTo>
                  <a:cubicBezTo>
                    <a:pt x="5231" y="6741"/>
                    <a:pt x="6736" y="5231"/>
                    <a:pt x="6736" y="3371"/>
                  </a:cubicBezTo>
                  <a:cubicBezTo>
                    <a:pt x="6736" y="1511"/>
                    <a:pt x="5231" y="1"/>
                    <a:pt x="3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1" name="Google Shape;1331;p73"/>
            <p:cNvSpPr/>
            <p:nvPr/>
          </p:nvSpPr>
          <p:spPr>
            <a:xfrm>
              <a:off x="4172435" y="3808717"/>
              <a:ext cx="36360" cy="36334"/>
            </a:xfrm>
            <a:custGeom>
              <a:rect b="b" l="l" r="r" t="t"/>
              <a:pathLst>
                <a:path extrusionOk="0" h="1412" w="1413">
                  <a:moveTo>
                    <a:pt x="1" y="0"/>
                  </a:moveTo>
                  <a:lnTo>
                    <a:pt x="1" y="1412"/>
                  </a:lnTo>
                  <a:lnTo>
                    <a:pt x="1412" y="1412"/>
                  </a:lnTo>
                  <a:lnTo>
                    <a:pt x="1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2" name="Google Shape;1332;p73"/>
            <p:cNvSpPr/>
            <p:nvPr/>
          </p:nvSpPr>
          <p:spPr>
            <a:xfrm>
              <a:off x="4108335" y="3663046"/>
              <a:ext cx="34662" cy="80749"/>
            </a:xfrm>
            <a:custGeom>
              <a:rect b="b" l="l" r="r" t="t"/>
              <a:pathLst>
                <a:path extrusionOk="0" h="3138" w="1347">
                  <a:moveTo>
                    <a:pt x="1" y="1"/>
                  </a:moveTo>
                  <a:cubicBezTo>
                    <a:pt x="33" y="132"/>
                    <a:pt x="52" y="272"/>
                    <a:pt x="52" y="412"/>
                  </a:cubicBezTo>
                  <a:lnTo>
                    <a:pt x="52" y="417"/>
                  </a:lnTo>
                  <a:cubicBezTo>
                    <a:pt x="52" y="557"/>
                    <a:pt x="33" y="697"/>
                    <a:pt x="1" y="828"/>
                  </a:cubicBezTo>
                  <a:lnTo>
                    <a:pt x="519" y="828"/>
                  </a:lnTo>
                  <a:lnTo>
                    <a:pt x="519" y="3137"/>
                  </a:lnTo>
                  <a:cubicBezTo>
                    <a:pt x="772" y="2927"/>
                    <a:pt x="1048" y="2744"/>
                    <a:pt x="1347" y="2600"/>
                  </a:cubicBezTo>
                  <a:lnTo>
                    <a:pt x="1347" y="412"/>
                  </a:lnTo>
                  <a:cubicBezTo>
                    <a:pt x="1347" y="188"/>
                    <a:pt x="1160" y="1"/>
                    <a:pt x="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3" name="Google Shape;1333;p73"/>
            <p:cNvSpPr/>
            <p:nvPr/>
          </p:nvSpPr>
          <p:spPr>
            <a:xfrm>
              <a:off x="4290804" y="3958198"/>
              <a:ext cx="45469" cy="45366"/>
            </a:xfrm>
            <a:custGeom>
              <a:rect b="b" l="l" r="r" t="t"/>
              <a:pathLst>
                <a:path extrusionOk="0" h="1763" w="1767">
                  <a:moveTo>
                    <a:pt x="884" y="1"/>
                  </a:moveTo>
                  <a:cubicBezTo>
                    <a:pt x="397" y="1"/>
                    <a:pt x="0" y="394"/>
                    <a:pt x="0" y="884"/>
                  </a:cubicBezTo>
                  <a:cubicBezTo>
                    <a:pt x="0" y="1370"/>
                    <a:pt x="397" y="1763"/>
                    <a:pt x="884" y="1763"/>
                  </a:cubicBezTo>
                  <a:cubicBezTo>
                    <a:pt x="1370" y="1763"/>
                    <a:pt x="1767" y="1370"/>
                    <a:pt x="1767" y="884"/>
                  </a:cubicBezTo>
                  <a:cubicBezTo>
                    <a:pt x="1767" y="394"/>
                    <a:pt x="1370"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4" name="Google Shape;1334;p73"/>
            <p:cNvSpPr/>
            <p:nvPr/>
          </p:nvSpPr>
          <p:spPr>
            <a:xfrm>
              <a:off x="4263502" y="3748323"/>
              <a:ext cx="103934" cy="158203"/>
            </a:xfrm>
            <a:custGeom>
              <a:rect b="b" l="l" r="r" t="t"/>
              <a:pathLst>
                <a:path extrusionOk="0" h="6148" w="4039">
                  <a:moveTo>
                    <a:pt x="42" y="1"/>
                  </a:moveTo>
                  <a:lnTo>
                    <a:pt x="42" y="1"/>
                  </a:lnTo>
                  <a:cubicBezTo>
                    <a:pt x="75" y="29"/>
                    <a:pt x="103" y="57"/>
                    <a:pt x="131" y="85"/>
                  </a:cubicBezTo>
                  <a:cubicBezTo>
                    <a:pt x="519" y="473"/>
                    <a:pt x="823" y="921"/>
                    <a:pt x="1033" y="1417"/>
                  </a:cubicBezTo>
                  <a:cubicBezTo>
                    <a:pt x="1253" y="1936"/>
                    <a:pt x="1360" y="2487"/>
                    <a:pt x="1360" y="3053"/>
                  </a:cubicBezTo>
                  <a:cubicBezTo>
                    <a:pt x="1360" y="3618"/>
                    <a:pt x="1253" y="4170"/>
                    <a:pt x="1033" y="4684"/>
                  </a:cubicBezTo>
                  <a:cubicBezTo>
                    <a:pt x="823" y="5184"/>
                    <a:pt x="519" y="5633"/>
                    <a:pt x="131" y="6021"/>
                  </a:cubicBezTo>
                  <a:cubicBezTo>
                    <a:pt x="89" y="6063"/>
                    <a:pt x="47" y="6105"/>
                    <a:pt x="0" y="6147"/>
                  </a:cubicBezTo>
                  <a:cubicBezTo>
                    <a:pt x="2281" y="5409"/>
                    <a:pt x="3515" y="3899"/>
                    <a:pt x="3936" y="3296"/>
                  </a:cubicBezTo>
                  <a:cubicBezTo>
                    <a:pt x="4039" y="3151"/>
                    <a:pt x="4039" y="2955"/>
                    <a:pt x="3936" y="2810"/>
                  </a:cubicBezTo>
                  <a:cubicBezTo>
                    <a:pt x="3515" y="2221"/>
                    <a:pt x="2290" y="753"/>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5" name="Google Shape;1335;p73"/>
            <p:cNvSpPr/>
            <p:nvPr/>
          </p:nvSpPr>
          <p:spPr>
            <a:xfrm>
              <a:off x="4013434" y="3746522"/>
              <a:ext cx="105040" cy="159027"/>
            </a:xfrm>
            <a:custGeom>
              <a:rect b="b" l="l" r="r" t="t"/>
              <a:pathLst>
                <a:path extrusionOk="0" h="6180" w="4082">
                  <a:moveTo>
                    <a:pt x="4081" y="1"/>
                  </a:moveTo>
                  <a:cubicBezTo>
                    <a:pt x="1356" y="833"/>
                    <a:pt x="202" y="2730"/>
                    <a:pt x="85" y="2927"/>
                  </a:cubicBezTo>
                  <a:cubicBezTo>
                    <a:pt x="1" y="3048"/>
                    <a:pt x="5" y="3212"/>
                    <a:pt x="90" y="3333"/>
                  </a:cubicBezTo>
                  <a:cubicBezTo>
                    <a:pt x="482" y="3899"/>
                    <a:pt x="1711" y="5408"/>
                    <a:pt x="4006" y="6180"/>
                  </a:cubicBezTo>
                  <a:cubicBezTo>
                    <a:pt x="3974" y="6152"/>
                    <a:pt x="3946" y="6119"/>
                    <a:pt x="3918" y="6091"/>
                  </a:cubicBezTo>
                  <a:cubicBezTo>
                    <a:pt x="3530" y="5708"/>
                    <a:pt x="3231" y="5259"/>
                    <a:pt x="3016" y="4759"/>
                  </a:cubicBezTo>
                  <a:cubicBezTo>
                    <a:pt x="2796" y="4240"/>
                    <a:pt x="2688" y="3688"/>
                    <a:pt x="2688" y="3123"/>
                  </a:cubicBezTo>
                  <a:cubicBezTo>
                    <a:pt x="2688" y="2557"/>
                    <a:pt x="2796" y="2006"/>
                    <a:pt x="3016" y="1492"/>
                  </a:cubicBezTo>
                  <a:cubicBezTo>
                    <a:pt x="3231" y="991"/>
                    <a:pt x="3530" y="543"/>
                    <a:pt x="3918" y="155"/>
                  </a:cubicBezTo>
                  <a:cubicBezTo>
                    <a:pt x="3969" y="103"/>
                    <a:pt x="4025" y="52"/>
                    <a:pt x="4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6" name="Google Shape;1336;p73"/>
            <p:cNvSpPr/>
            <p:nvPr/>
          </p:nvSpPr>
          <p:spPr>
            <a:xfrm>
              <a:off x="4236303" y="3911545"/>
              <a:ext cx="34559" cy="80002"/>
            </a:xfrm>
            <a:custGeom>
              <a:rect b="b" l="l" r="r" t="t"/>
              <a:pathLst>
                <a:path extrusionOk="0" h="3109" w="1343">
                  <a:moveTo>
                    <a:pt x="828" y="0"/>
                  </a:moveTo>
                  <a:cubicBezTo>
                    <a:pt x="571" y="201"/>
                    <a:pt x="295" y="374"/>
                    <a:pt x="1" y="515"/>
                  </a:cubicBezTo>
                  <a:lnTo>
                    <a:pt x="1" y="2697"/>
                  </a:lnTo>
                  <a:cubicBezTo>
                    <a:pt x="1" y="2922"/>
                    <a:pt x="183" y="3109"/>
                    <a:pt x="412" y="3109"/>
                  </a:cubicBezTo>
                  <a:lnTo>
                    <a:pt x="1342" y="3109"/>
                  </a:lnTo>
                  <a:cubicBezTo>
                    <a:pt x="1310" y="2978"/>
                    <a:pt x="1291" y="2838"/>
                    <a:pt x="1291" y="2697"/>
                  </a:cubicBezTo>
                  <a:cubicBezTo>
                    <a:pt x="1291" y="2552"/>
                    <a:pt x="1310" y="2412"/>
                    <a:pt x="1342" y="2281"/>
                  </a:cubicBezTo>
                  <a:lnTo>
                    <a:pt x="828" y="2281"/>
                  </a:lnTo>
                  <a:lnTo>
                    <a:pt x="8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37" name="Google Shape;1337;p73"/>
          <p:cNvGrpSpPr/>
          <p:nvPr/>
        </p:nvGrpSpPr>
        <p:grpSpPr>
          <a:xfrm>
            <a:off x="4014051" y="2652829"/>
            <a:ext cx="352793" cy="278580"/>
            <a:chOff x="4014051" y="3110029"/>
            <a:chExt cx="352793" cy="278580"/>
          </a:xfrm>
        </p:grpSpPr>
        <p:sp>
          <p:nvSpPr>
            <p:cNvPr id="1338" name="Google Shape;1338;p73"/>
            <p:cNvSpPr/>
            <p:nvPr/>
          </p:nvSpPr>
          <p:spPr>
            <a:xfrm>
              <a:off x="4159697" y="3301993"/>
              <a:ext cx="64846" cy="32603"/>
            </a:xfrm>
            <a:custGeom>
              <a:rect b="b" l="l" r="r" t="t"/>
              <a:pathLst>
                <a:path extrusionOk="0" h="1267" w="2520">
                  <a:moveTo>
                    <a:pt x="0" y="0"/>
                  </a:moveTo>
                  <a:lnTo>
                    <a:pt x="0" y="1267"/>
                  </a:lnTo>
                  <a:lnTo>
                    <a:pt x="2520" y="1267"/>
                  </a:lnTo>
                  <a:lnTo>
                    <a:pt x="25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9" name="Google Shape;1339;p73"/>
            <p:cNvSpPr/>
            <p:nvPr/>
          </p:nvSpPr>
          <p:spPr>
            <a:xfrm>
              <a:off x="4113996" y="3356469"/>
              <a:ext cx="156248" cy="32140"/>
            </a:xfrm>
            <a:custGeom>
              <a:rect b="b" l="l" r="r" t="t"/>
              <a:pathLst>
                <a:path extrusionOk="0" h="1249" w="6072">
                  <a:moveTo>
                    <a:pt x="150" y="1"/>
                  </a:moveTo>
                  <a:cubicBezTo>
                    <a:pt x="66" y="1"/>
                    <a:pt x="0" y="66"/>
                    <a:pt x="0" y="150"/>
                  </a:cubicBezTo>
                  <a:lnTo>
                    <a:pt x="0" y="1099"/>
                  </a:lnTo>
                  <a:cubicBezTo>
                    <a:pt x="0" y="1178"/>
                    <a:pt x="66" y="1249"/>
                    <a:pt x="150" y="1249"/>
                  </a:cubicBezTo>
                  <a:lnTo>
                    <a:pt x="5922" y="1249"/>
                  </a:lnTo>
                  <a:cubicBezTo>
                    <a:pt x="6006" y="1249"/>
                    <a:pt x="6072" y="1178"/>
                    <a:pt x="6072" y="1099"/>
                  </a:cubicBezTo>
                  <a:lnTo>
                    <a:pt x="6072" y="150"/>
                  </a:lnTo>
                  <a:cubicBezTo>
                    <a:pt x="6072" y="66"/>
                    <a:pt x="6006" y="1"/>
                    <a:pt x="5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0" name="Google Shape;1340;p73"/>
            <p:cNvSpPr/>
            <p:nvPr/>
          </p:nvSpPr>
          <p:spPr>
            <a:xfrm>
              <a:off x="4070199" y="3154880"/>
              <a:ext cx="37209" cy="37081"/>
            </a:xfrm>
            <a:custGeom>
              <a:rect b="b" l="l" r="r" t="t"/>
              <a:pathLst>
                <a:path extrusionOk="0" h="1441" w="1446">
                  <a:moveTo>
                    <a:pt x="721" y="1"/>
                  </a:moveTo>
                  <a:cubicBezTo>
                    <a:pt x="323" y="1"/>
                    <a:pt x="1" y="323"/>
                    <a:pt x="1" y="721"/>
                  </a:cubicBezTo>
                  <a:cubicBezTo>
                    <a:pt x="1" y="1118"/>
                    <a:pt x="323" y="1440"/>
                    <a:pt x="721" y="1440"/>
                  </a:cubicBezTo>
                  <a:cubicBezTo>
                    <a:pt x="1118" y="1440"/>
                    <a:pt x="1445" y="1118"/>
                    <a:pt x="1445" y="721"/>
                  </a:cubicBezTo>
                  <a:cubicBezTo>
                    <a:pt x="1445" y="323"/>
                    <a:pt x="1123" y="1"/>
                    <a:pt x="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1" name="Google Shape;1341;p73"/>
            <p:cNvSpPr/>
            <p:nvPr/>
          </p:nvSpPr>
          <p:spPr>
            <a:xfrm>
              <a:off x="4106894" y="3258685"/>
              <a:ext cx="166850" cy="21307"/>
            </a:xfrm>
            <a:custGeom>
              <a:rect b="b" l="l" r="r" t="t"/>
              <a:pathLst>
                <a:path extrusionOk="0" h="828" w="6484">
                  <a:moveTo>
                    <a:pt x="0" y="1"/>
                  </a:moveTo>
                  <a:lnTo>
                    <a:pt x="0" y="828"/>
                  </a:lnTo>
                  <a:lnTo>
                    <a:pt x="6483" y="828"/>
                  </a:lnTo>
                  <a:lnTo>
                    <a:pt x="64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2" name="Google Shape;1342;p73"/>
            <p:cNvSpPr/>
            <p:nvPr/>
          </p:nvSpPr>
          <p:spPr>
            <a:xfrm>
              <a:off x="4171843" y="3154880"/>
              <a:ext cx="37183" cy="37081"/>
            </a:xfrm>
            <a:custGeom>
              <a:rect b="b" l="l" r="r" t="t"/>
              <a:pathLst>
                <a:path extrusionOk="0" h="1441" w="1445">
                  <a:moveTo>
                    <a:pt x="720" y="1"/>
                  </a:moveTo>
                  <a:cubicBezTo>
                    <a:pt x="323" y="1"/>
                    <a:pt x="0" y="323"/>
                    <a:pt x="0" y="721"/>
                  </a:cubicBezTo>
                  <a:cubicBezTo>
                    <a:pt x="0" y="1118"/>
                    <a:pt x="323" y="1440"/>
                    <a:pt x="720" y="1440"/>
                  </a:cubicBezTo>
                  <a:cubicBezTo>
                    <a:pt x="1118" y="1440"/>
                    <a:pt x="1445" y="1118"/>
                    <a:pt x="1445" y="721"/>
                  </a:cubicBezTo>
                  <a:cubicBezTo>
                    <a:pt x="1445" y="323"/>
                    <a:pt x="1118" y="1"/>
                    <a:pt x="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3" name="Google Shape;1343;p73"/>
            <p:cNvSpPr/>
            <p:nvPr/>
          </p:nvSpPr>
          <p:spPr>
            <a:xfrm>
              <a:off x="4014051" y="3110029"/>
              <a:ext cx="352793" cy="126784"/>
            </a:xfrm>
            <a:custGeom>
              <a:rect b="b" l="l" r="r" t="t"/>
              <a:pathLst>
                <a:path extrusionOk="0" h="4927" w="13710">
                  <a:moveTo>
                    <a:pt x="10951" y="2038"/>
                  </a:moveTo>
                  <a:cubicBezTo>
                    <a:pt x="11190" y="2038"/>
                    <a:pt x="11377" y="2230"/>
                    <a:pt x="11377" y="2464"/>
                  </a:cubicBezTo>
                  <a:cubicBezTo>
                    <a:pt x="11377" y="2697"/>
                    <a:pt x="11190" y="2889"/>
                    <a:pt x="10951" y="2889"/>
                  </a:cubicBezTo>
                  <a:cubicBezTo>
                    <a:pt x="10718" y="2889"/>
                    <a:pt x="10526" y="2697"/>
                    <a:pt x="10526" y="2464"/>
                  </a:cubicBezTo>
                  <a:cubicBezTo>
                    <a:pt x="10526" y="2230"/>
                    <a:pt x="10718" y="2038"/>
                    <a:pt x="10951" y="2038"/>
                  </a:cubicBezTo>
                  <a:close/>
                  <a:moveTo>
                    <a:pt x="2903" y="889"/>
                  </a:moveTo>
                  <a:cubicBezTo>
                    <a:pt x="3772" y="889"/>
                    <a:pt x="4478" y="1594"/>
                    <a:pt x="4478" y="2464"/>
                  </a:cubicBezTo>
                  <a:cubicBezTo>
                    <a:pt x="4478" y="3333"/>
                    <a:pt x="3772" y="4039"/>
                    <a:pt x="2903" y="4039"/>
                  </a:cubicBezTo>
                  <a:cubicBezTo>
                    <a:pt x="2038" y="4039"/>
                    <a:pt x="1332" y="3333"/>
                    <a:pt x="1332" y="2464"/>
                  </a:cubicBezTo>
                  <a:cubicBezTo>
                    <a:pt x="1332" y="1594"/>
                    <a:pt x="2038" y="889"/>
                    <a:pt x="2903" y="889"/>
                  </a:cubicBezTo>
                  <a:close/>
                  <a:moveTo>
                    <a:pt x="6852" y="889"/>
                  </a:moveTo>
                  <a:cubicBezTo>
                    <a:pt x="7722" y="889"/>
                    <a:pt x="8427" y="1594"/>
                    <a:pt x="8427" y="2464"/>
                  </a:cubicBezTo>
                  <a:cubicBezTo>
                    <a:pt x="8427" y="3333"/>
                    <a:pt x="7722" y="4039"/>
                    <a:pt x="6852" y="4039"/>
                  </a:cubicBezTo>
                  <a:cubicBezTo>
                    <a:pt x="5988" y="4039"/>
                    <a:pt x="5282" y="3333"/>
                    <a:pt x="5282" y="2464"/>
                  </a:cubicBezTo>
                  <a:cubicBezTo>
                    <a:pt x="5282" y="1594"/>
                    <a:pt x="5988" y="889"/>
                    <a:pt x="6852" y="889"/>
                  </a:cubicBezTo>
                  <a:close/>
                  <a:moveTo>
                    <a:pt x="407" y="0"/>
                  </a:moveTo>
                  <a:cubicBezTo>
                    <a:pt x="182" y="0"/>
                    <a:pt x="0" y="183"/>
                    <a:pt x="0" y="407"/>
                  </a:cubicBezTo>
                  <a:lnTo>
                    <a:pt x="0" y="4525"/>
                  </a:lnTo>
                  <a:cubicBezTo>
                    <a:pt x="0" y="4745"/>
                    <a:pt x="182" y="4927"/>
                    <a:pt x="407" y="4927"/>
                  </a:cubicBezTo>
                  <a:lnTo>
                    <a:pt x="13303" y="4927"/>
                  </a:lnTo>
                  <a:cubicBezTo>
                    <a:pt x="13527" y="4927"/>
                    <a:pt x="13709" y="4745"/>
                    <a:pt x="13709" y="4525"/>
                  </a:cubicBezTo>
                  <a:lnTo>
                    <a:pt x="13709" y="407"/>
                  </a:lnTo>
                  <a:cubicBezTo>
                    <a:pt x="13709" y="183"/>
                    <a:pt x="13527" y="0"/>
                    <a:pt x="1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44" name="Google Shape;1344;p73"/>
          <p:cNvGrpSpPr/>
          <p:nvPr/>
        </p:nvGrpSpPr>
        <p:grpSpPr>
          <a:xfrm>
            <a:off x="4013073" y="2017365"/>
            <a:ext cx="355211" cy="314477"/>
            <a:chOff x="4013073" y="2474565"/>
            <a:chExt cx="355211" cy="314477"/>
          </a:xfrm>
        </p:grpSpPr>
        <p:sp>
          <p:nvSpPr>
            <p:cNvPr id="1345" name="Google Shape;1345;p73"/>
            <p:cNvSpPr/>
            <p:nvPr/>
          </p:nvSpPr>
          <p:spPr>
            <a:xfrm>
              <a:off x="4322558" y="2554721"/>
              <a:ext cx="20715" cy="20715"/>
            </a:xfrm>
            <a:custGeom>
              <a:rect b="b" l="l" r="r" t="t"/>
              <a:pathLst>
                <a:path extrusionOk="0" h="805" w="805">
                  <a:moveTo>
                    <a:pt x="402" y="0"/>
                  </a:moveTo>
                  <a:cubicBezTo>
                    <a:pt x="178" y="0"/>
                    <a:pt x="0" y="183"/>
                    <a:pt x="0" y="402"/>
                  </a:cubicBezTo>
                  <a:cubicBezTo>
                    <a:pt x="0" y="627"/>
                    <a:pt x="178" y="804"/>
                    <a:pt x="402" y="804"/>
                  </a:cubicBezTo>
                  <a:cubicBezTo>
                    <a:pt x="622" y="804"/>
                    <a:pt x="804" y="627"/>
                    <a:pt x="804" y="402"/>
                  </a:cubicBezTo>
                  <a:cubicBezTo>
                    <a:pt x="804" y="183"/>
                    <a:pt x="622"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6" name="Google Shape;1346;p73"/>
            <p:cNvSpPr/>
            <p:nvPr/>
          </p:nvSpPr>
          <p:spPr>
            <a:xfrm>
              <a:off x="4228737" y="2479943"/>
              <a:ext cx="139547" cy="91994"/>
            </a:xfrm>
            <a:custGeom>
              <a:rect b="b" l="l" r="r" t="t"/>
              <a:pathLst>
                <a:path extrusionOk="0" h="3575" w="5423">
                  <a:moveTo>
                    <a:pt x="4961" y="0"/>
                  </a:moveTo>
                  <a:cubicBezTo>
                    <a:pt x="4889" y="0"/>
                    <a:pt x="4816" y="19"/>
                    <a:pt x="4749" y="60"/>
                  </a:cubicBezTo>
                  <a:lnTo>
                    <a:pt x="248" y="2827"/>
                  </a:lnTo>
                  <a:cubicBezTo>
                    <a:pt x="61" y="2944"/>
                    <a:pt x="0" y="3191"/>
                    <a:pt x="117" y="3383"/>
                  </a:cubicBezTo>
                  <a:cubicBezTo>
                    <a:pt x="192" y="3505"/>
                    <a:pt x="323" y="3570"/>
                    <a:pt x="458" y="3570"/>
                  </a:cubicBezTo>
                  <a:lnTo>
                    <a:pt x="458" y="3575"/>
                  </a:lnTo>
                  <a:cubicBezTo>
                    <a:pt x="533" y="3575"/>
                    <a:pt x="603" y="3551"/>
                    <a:pt x="669" y="3514"/>
                  </a:cubicBezTo>
                  <a:lnTo>
                    <a:pt x="5175" y="742"/>
                  </a:lnTo>
                  <a:cubicBezTo>
                    <a:pt x="5362" y="630"/>
                    <a:pt x="5422" y="382"/>
                    <a:pt x="5305" y="191"/>
                  </a:cubicBezTo>
                  <a:cubicBezTo>
                    <a:pt x="5229" y="68"/>
                    <a:pt x="5097" y="0"/>
                    <a:pt x="4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7" name="Google Shape;1347;p73"/>
            <p:cNvSpPr/>
            <p:nvPr/>
          </p:nvSpPr>
          <p:spPr>
            <a:xfrm>
              <a:off x="4228737" y="2691978"/>
              <a:ext cx="139547" cy="91891"/>
            </a:xfrm>
            <a:custGeom>
              <a:rect b="b" l="l" r="r" t="t"/>
              <a:pathLst>
                <a:path extrusionOk="0" h="3571" w="5423">
                  <a:moveTo>
                    <a:pt x="461" y="1"/>
                  </a:moveTo>
                  <a:cubicBezTo>
                    <a:pt x="326" y="1"/>
                    <a:pt x="194" y="69"/>
                    <a:pt x="117" y="191"/>
                  </a:cubicBezTo>
                  <a:cubicBezTo>
                    <a:pt x="0" y="383"/>
                    <a:pt x="56" y="626"/>
                    <a:pt x="248" y="743"/>
                  </a:cubicBezTo>
                  <a:lnTo>
                    <a:pt x="4754" y="3514"/>
                  </a:lnTo>
                  <a:cubicBezTo>
                    <a:pt x="4819" y="3552"/>
                    <a:pt x="4889" y="3570"/>
                    <a:pt x="4960" y="3570"/>
                  </a:cubicBezTo>
                  <a:cubicBezTo>
                    <a:pt x="5095" y="3570"/>
                    <a:pt x="5226" y="3505"/>
                    <a:pt x="5305" y="3383"/>
                  </a:cubicBezTo>
                  <a:cubicBezTo>
                    <a:pt x="5422" y="3192"/>
                    <a:pt x="5362" y="2944"/>
                    <a:pt x="5175" y="2827"/>
                  </a:cubicBezTo>
                  <a:lnTo>
                    <a:pt x="5170" y="2827"/>
                  </a:lnTo>
                  <a:lnTo>
                    <a:pt x="669" y="60"/>
                  </a:lnTo>
                  <a:cubicBezTo>
                    <a:pt x="604" y="20"/>
                    <a:pt x="532" y="1"/>
                    <a:pt x="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8" name="Google Shape;1348;p73"/>
            <p:cNvSpPr/>
            <p:nvPr/>
          </p:nvSpPr>
          <p:spPr>
            <a:xfrm>
              <a:off x="4306553" y="2642881"/>
              <a:ext cx="60163" cy="77352"/>
            </a:xfrm>
            <a:custGeom>
              <a:rect b="b" l="l" r="r" t="t"/>
              <a:pathLst>
                <a:path extrusionOk="0" h="3006" w="2338">
                  <a:moveTo>
                    <a:pt x="1169" y="0"/>
                  </a:moveTo>
                  <a:cubicBezTo>
                    <a:pt x="949" y="0"/>
                    <a:pt x="772" y="183"/>
                    <a:pt x="772" y="402"/>
                  </a:cubicBezTo>
                  <a:lnTo>
                    <a:pt x="772" y="1103"/>
                  </a:lnTo>
                  <a:lnTo>
                    <a:pt x="402" y="1103"/>
                  </a:lnTo>
                  <a:cubicBezTo>
                    <a:pt x="183" y="1103"/>
                    <a:pt x="0" y="1281"/>
                    <a:pt x="0" y="1501"/>
                  </a:cubicBezTo>
                  <a:cubicBezTo>
                    <a:pt x="0" y="1725"/>
                    <a:pt x="183" y="1903"/>
                    <a:pt x="402" y="1903"/>
                  </a:cubicBezTo>
                  <a:lnTo>
                    <a:pt x="772" y="1903"/>
                  </a:lnTo>
                  <a:lnTo>
                    <a:pt x="772" y="2604"/>
                  </a:lnTo>
                  <a:cubicBezTo>
                    <a:pt x="772" y="2824"/>
                    <a:pt x="949" y="3006"/>
                    <a:pt x="1169" y="3006"/>
                  </a:cubicBezTo>
                  <a:cubicBezTo>
                    <a:pt x="1393" y="3006"/>
                    <a:pt x="1571" y="2824"/>
                    <a:pt x="1571" y="2604"/>
                  </a:cubicBezTo>
                  <a:lnTo>
                    <a:pt x="1571" y="1903"/>
                  </a:lnTo>
                  <a:lnTo>
                    <a:pt x="1940" y="1903"/>
                  </a:lnTo>
                  <a:cubicBezTo>
                    <a:pt x="2160" y="1903"/>
                    <a:pt x="2338" y="1725"/>
                    <a:pt x="2338" y="1501"/>
                  </a:cubicBezTo>
                  <a:cubicBezTo>
                    <a:pt x="2338" y="1281"/>
                    <a:pt x="2160" y="1103"/>
                    <a:pt x="1940" y="1103"/>
                  </a:cubicBezTo>
                  <a:lnTo>
                    <a:pt x="1571" y="1103"/>
                  </a:lnTo>
                  <a:lnTo>
                    <a:pt x="1571" y="402"/>
                  </a:lnTo>
                  <a:cubicBezTo>
                    <a:pt x="1571" y="183"/>
                    <a:pt x="1393" y="0"/>
                    <a:pt x="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9" name="Google Shape;1349;p73"/>
            <p:cNvSpPr/>
            <p:nvPr/>
          </p:nvSpPr>
          <p:spPr>
            <a:xfrm>
              <a:off x="4255808" y="2578061"/>
              <a:ext cx="51491" cy="64846"/>
            </a:xfrm>
            <a:custGeom>
              <a:rect b="b" l="l" r="r" t="t"/>
              <a:pathLst>
                <a:path extrusionOk="0" h="2520" w="2001">
                  <a:moveTo>
                    <a:pt x="1000" y="0"/>
                  </a:moveTo>
                  <a:cubicBezTo>
                    <a:pt x="776" y="0"/>
                    <a:pt x="598" y="182"/>
                    <a:pt x="598" y="402"/>
                  </a:cubicBezTo>
                  <a:lnTo>
                    <a:pt x="598" y="860"/>
                  </a:lnTo>
                  <a:lnTo>
                    <a:pt x="397" y="860"/>
                  </a:lnTo>
                  <a:cubicBezTo>
                    <a:pt x="178" y="860"/>
                    <a:pt x="0" y="1038"/>
                    <a:pt x="0" y="1262"/>
                  </a:cubicBezTo>
                  <a:cubicBezTo>
                    <a:pt x="0" y="1482"/>
                    <a:pt x="178" y="1664"/>
                    <a:pt x="397" y="1664"/>
                  </a:cubicBezTo>
                  <a:lnTo>
                    <a:pt x="598" y="1664"/>
                  </a:lnTo>
                  <a:lnTo>
                    <a:pt x="598" y="2117"/>
                  </a:lnTo>
                  <a:cubicBezTo>
                    <a:pt x="598" y="2342"/>
                    <a:pt x="776" y="2519"/>
                    <a:pt x="1000" y="2519"/>
                  </a:cubicBezTo>
                  <a:cubicBezTo>
                    <a:pt x="1220" y="2519"/>
                    <a:pt x="1402" y="2342"/>
                    <a:pt x="1402" y="2117"/>
                  </a:cubicBezTo>
                  <a:lnTo>
                    <a:pt x="1402" y="1664"/>
                  </a:lnTo>
                  <a:lnTo>
                    <a:pt x="1599" y="1664"/>
                  </a:lnTo>
                  <a:cubicBezTo>
                    <a:pt x="1818" y="1664"/>
                    <a:pt x="2001" y="1482"/>
                    <a:pt x="2001" y="1262"/>
                  </a:cubicBezTo>
                  <a:cubicBezTo>
                    <a:pt x="2001" y="1038"/>
                    <a:pt x="1818" y="860"/>
                    <a:pt x="1599" y="860"/>
                  </a:cubicBezTo>
                  <a:lnTo>
                    <a:pt x="1402" y="860"/>
                  </a:lnTo>
                  <a:lnTo>
                    <a:pt x="1402" y="402"/>
                  </a:lnTo>
                  <a:cubicBezTo>
                    <a:pt x="1402" y="182"/>
                    <a:pt x="1220"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0" name="Google Shape;1350;p73"/>
            <p:cNvSpPr/>
            <p:nvPr/>
          </p:nvSpPr>
          <p:spPr>
            <a:xfrm>
              <a:off x="4245103" y="2655516"/>
              <a:ext cx="20586" cy="20715"/>
            </a:xfrm>
            <a:custGeom>
              <a:rect b="b" l="l" r="r" t="t"/>
              <a:pathLst>
                <a:path extrusionOk="0" h="805" w="800">
                  <a:moveTo>
                    <a:pt x="402" y="0"/>
                  </a:moveTo>
                  <a:cubicBezTo>
                    <a:pt x="178" y="0"/>
                    <a:pt x="0" y="178"/>
                    <a:pt x="0" y="402"/>
                  </a:cubicBezTo>
                  <a:cubicBezTo>
                    <a:pt x="0" y="622"/>
                    <a:pt x="178" y="804"/>
                    <a:pt x="402" y="804"/>
                  </a:cubicBezTo>
                  <a:cubicBezTo>
                    <a:pt x="622" y="804"/>
                    <a:pt x="799" y="622"/>
                    <a:pt x="799" y="402"/>
                  </a:cubicBezTo>
                  <a:cubicBezTo>
                    <a:pt x="799" y="178"/>
                    <a:pt x="622" y="0"/>
                    <a:pt x="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1" name="Google Shape;1351;p73"/>
            <p:cNvSpPr/>
            <p:nvPr/>
          </p:nvSpPr>
          <p:spPr>
            <a:xfrm>
              <a:off x="4133707" y="2561566"/>
              <a:ext cx="63791" cy="142069"/>
            </a:xfrm>
            <a:custGeom>
              <a:rect b="b" l="l" r="r" t="t"/>
              <a:pathLst>
                <a:path extrusionOk="0" h="5521" w="2479">
                  <a:moveTo>
                    <a:pt x="1870" y="1"/>
                  </a:moveTo>
                  <a:cubicBezTo>
                    <a:pt x="744" y="449"/>
                    <a:pt x="1" y="1548"/>
                    <a:pt x="1" y="2772"/>
                  </a:cubicBezTo>
                  <a:cubicBezTo>
                    <a:pt x="1" y="3399"/>
                    <a:pt x="188" y="3997"/>
                    <a:pt x="548" y="4502"/>
                  </a:cubicBezTo>
                  <a:cubicBezTo>
                    <a:pt x="866" y="4960"/>
                    <a:pt x="1305" y="5306"/>
                    <a:pt x="1814" y="5521"/>
                  </a:cubicBezTo>
                  <a:cubicBezTo>
                    <a:pt x="2067" y="5226"/>
                    <a:pt x="2277" y="4894"/>
                    <a:pt x="2445" y="4535"/>
                  </a:cubicBezTo>
                  <a:cubicBezTo>
                    <a:pt x="1683" y="4301"/>
                    <a:pt x="1146" y="3595"/>
                    <a:pt x="1146" y="2772"/>
                  </a:cubicBezTo>
                  <a:cubicBezTo>
                    <a:pt x="1146" y="1931"/>
                    <a:pt x="1698" y="1216"/>
                    <a:pt x="2478" y="996"/>
                  </a:cubicBezTo>
                  <a:cubicBezTo>
                    <a:pt x="2324" y="636"/>
                    <a:pt x="2113" y="305"/>
                    <a:pt x="1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2" name="Google Shape;1352;p73"/>
            <p:cNvSpPr/>
            <p:nvPr/>
          </p:nvSpPr>
          <p:spPr>
            <a:xfrm>
              <a:off x="4183757" y="2606907"/>
              <a:ext cx="23108" cy="51877"/>
            </a:xfrm>
            <a:custGeom>
              <a:rect b="b" l="l" r="r" t="t"/>
              <a:pathLst>
                <a:path extrusionOk="0" h="2016" w="898">
                  <a:moveTo>
                    <a:pt x="785" y="1"/>
                  </a:moveTo>
                  <a:cubicBezTo>
                    <a:pt x="332" y="113"/>
                    <a:pt x="0" y="524"/>
                    <a:pt x="0" y="1010"/>
                  </a:cubicBezTo>
                  <a:cubicBezTo>
                    <a:pt x="0" y="1487"/>
                    <a:pt x="323" y="1894"/>
                    <a:pt x="767" y="2015"/>
                  </a:cubicBezTo>
                  <a:cubicBezTo>
                    <a:pt x="851" y="1679"/>
                    <a:pt x="898" y="1328"/>
                    <a:pt x="898" y="964"/>
                  </a:cubicBezTo>
                  <a:cubicBezTo>
                    <a:pt x="898" y="632"/>
                    <a:pt x="860" y="309"/>
                    <a:pt x="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3" name="Google Shape;1353;p73"/>
            <p:cNvSpPr/>
            <p:nvPr/>
          </p:nvSpPr>
          <p:spPr>
            <a:xfrm>
              <a:off x="4013073" y="2474565"/>
              <a:ext cx="170452" cy="314477"/>
            </a:xfrm>
            <a:custGeom>
              <a:rect b="b" l="l" r="r" t="t"/>
              <a:pathLst>
                <a:path extrusionOk="0" h="12221" w="6624">
                  <a:moveTo>
                    <a:pt x="6182" y="0"/>
                  </a:moveTo>
                  <a:cubicBezTo>
                    <a:pt x="6079" y="0"/>
                    <a:pt x="5977" y="40"/>
                    <a:pt x="5899" y="119"/>
                  </a:cubicBezTo>
                  <a:lnTo>
                    <a:pt x="155" y="5864"/>
                  </a:lnTo>
                  <a:cubicBezTo>
                    <a:pt x="1" y="6018"/>
                    <a:pt x="1" y="6275"/>
                    <a:pt x="155" y="6429"/>
                  </a:cubicBezTo>
                  <a:lnTo>
                    <a:pt x="5829" y="12099"/>
                  </a:lnTo>
                  <a:cubicBezTo>
                    <a:pt x="5904" y="12178"/>
                    <a:pt x="6007" y="12220"/>
                    <a:pt x="6110" y="12220"/>
                  </a:cubicBezTo>
                  <a:cubicBezTo>
                    <a:pt x="6213" y="12220"/>
                    <a:pt x="6315" y="12178"/>
                    <a:pt x="6395" y="12099"/>
                  </a:cubicBezTo>
                  <a:cubicBezTo>
                    <a:pt x="6554" y="11945"/>
                    <a:pt x="6554" y="11688"/>
                    <a:pt x="6395" y="11533"/>
                  </a:cubicBezTo>
                  <a:lnTo>
                    <a:pt x="4932" y="10066"/>
                  </a:lnTo>
                  <a:cubicBezTo>
                    <a:pt x="5273" y="9921"/>
                    <a:pt x="5596" y="9724"/>
                    <a:pt x="5885" y="9495"/>
                  </a:cubicBezTo>
                  <a:cubicBezTo>
                    <a:pt x="5367" y="9224"/>
                    <a:pt x="4923" y="8832"/>
                    <a:pt x="4577" y="8346"/>
                  </a:cubicBezTo>
                  <a:cubicBezTo>
                    <a:pt x="4123" y="7705"/>
                    <a:pt x="3885" y="6948"/>
                    <a:pt x="3885" y="6153"/>
                  </a:cubicBezTo>
                  <a:cubicBezTo>
                    <a:pt x="3885" y="4709"/>
                    <a:pt x="4698" y="3410"/>
                    <a:pt x="5955" y="2774"/>
                  </a:cubicBezTo>
                  <a:cubicBezTo>
                    <a:pt x="5661" y="2531"/>
                    <a:pt x="5334" y="2330"/>
                    <a:pt x="4983" y="2171"/>
                  </a:cubicBezTo>
                  <a:lnTo>
                    <a:pt x="6465" y="685"/>
                  </a:lnTo>
                  <a:cubicBezTo>
                    <a:pt x="6624" y="531"/>
                    <a:pt x="6624" y="273"/>
                    <a:pt x="6465" y="119"/>
                  </a:cubicBezTo>
                  <a:cubicBezTo>
                    <a:pt x="6388" y="40"/>
                    <a:pt x="6285" y="0"/>
                    <a:pt x="6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354" name="Google Shape;1354;p73"/>
          <p:cNvSpPr/>
          <p:nvPr/>
        </p:nvSpPr>
        <p:spPr>
          <a:xfrm>
            <a:off x="4014051" y="1403542"/>
            <a:ext cx="352664" cy="352664"/>
          </a:xfrm>
          <a:custGeom>
            <a:rect b="b" l="l" r="r" t="t"/>
            <a:pathLst>
              <a:path extrusionOk="0" h="13705" w="13705">
                <a:moveTo>
                  <a:pt x="6876" y="804"/>
                </a:moveTo>
                <a:cubicBezTo>
                  <a:pt x="7212" y="804"/>
                  <a:pt x="7577" y="1159"/>
                  <a:pt x="7899" y="1781"/>
                </a:cubicBezTo>
                <a:lnTo>
                  <a:pt x="7479" y="2748"/>
                </a:lnTo>
                <a:cubicBezTo>
                  <a:pt x="7394" y="2954"/>
                  <a:pt x="7488" y="3192"/>
                  <a:pt x="7694" y="3281"/>
                </a:cubicBezTo>
                <a:cubicBezTo>
                  <a:pt x="7745" y="3300"/>
                  <a:pt x="7796" y="3314"/>
                  <a:pt x="7853" y="3314"/>
                </a:cubicBezTo>
                <a:cubicBezTo>
                  <a:pt x="8007" y="3314"/>
                  <a:pt x="8156" y="3220"/>
                  <a:pt x="8222" y="3066"/>
                </a:cubicBezTo>
                <a:lnTo>
                  <a:pt x="8320" y="2837"/>
                </a:lnTo>
                <a:cubicBezTo>
                  <a:pt x="8666" y="3959"/>
                  <a:pt x="8853" y="5361"/>
                  <a:pt x="8853" y="6852"/>
                </a:cubicBezTo>
                <a:cubicBezTo>
                  <a:pt x="8853" y="7507"/>
                  <a:pt x="8820" y="8147"/>
                  <a:pt x="8745" y="8755"/>
                </a:cubicBezTo>
                <a:cubicBezTo>
                  <a:pt x="8142" y="8825"/>
                  <a:pt x="7507" y="8862"/>
                  <a:pt x="6852" y="8862"/>
                </a:cubicBezTo>
                <a:lnTo>
                  <a:pt x="6684" y="8862"/>
                </a:lnTo>
                <a:lnTo>
                  <a:pt x="5988" y="8058"/>
                </a:lnTo>
                <a:cubicBezTo>
                  <a:pt x="5909" y="7967"/>
                  <a:pt x="5798" y="7921"/>
                  <a:pt x="5686" y="7921"/>
                </a:cubicBezTo>
                <a:cubicBezTo>
                  <a:pt x="5591" y="7921"/>
                  <a:pt x="5495" y="7954"/>
                  <a:pt x="5417" y="8021"/>
                </a:cubicBezTo>
                <a:cubicBezTo>
                  <a:pt x="5249" y="8166"/>
                  <a:pt x="5235" y="8423"/>
                  <a:pt x="5380" y="8591"/>
                </a:cubicBezTo>
                <a:lnTo>
                  <a:pt x="5576" y="8815"/>
                </a:lnTo>
                <a:cubicBezTo>
                  <a:pt x="4389" y="8726"/>
                  <a:pt x="3300" y="8511"/>
                  <a:pt x="2431" y="8189"/>
                </a:cubicBezTo>
                <a:cubicBezTo>
                  <a:pt x="1416" y="7810"/>
                  <a:pt x="809" y="7324"/>
                  <a:pt x="809" y="6880"/>
                </a:cubicBezTo>
                <a:cubicBezTo>
                  <a:pt x="809" y="6441"/>
                  <a:pt x="1416" y="5950"/>
                  <a:pt x="2431" y="5576"/>
                </a:cubicBezTo>
                <a:cubicBezTo>
                  <a:pt x="2945" y="5385"/>
                  <a:pt x="3534" y="5230"/>
                  <a:pt x="4174" y="5123"/>
                </a:cubicBezTo>
                <a:lnTo>
                  <a:pt x="4174" y="5123"/>
                </a:lnTo>
                <a:cubicBezTo>
                  <a:pt x="4118" y="5679"/>
                  <a:pt x="4090" y="6259"/>
                  <a:pt x="4090" y="6852"/>
                </a:cubicBezTo>
                <a:cubicBezTo>
                  <a:pt x="4090" y="6960"/>
                  <a:pt x="4090" y="7063"/>
                  <a:pt x="4090" y="7170"/>
                </a:cubicBezTo>
                <a:cubicBezTo>
                  <a:pt x="4095" y="7390"/>
                  <a:pt x="4277" y="7567"/>
                  <a:pt x="4497" y="7567"/>
                </a:cubicBezTo>
                <a:lnTo>
                  <a:pt x="4501" y="7567"/>
                </a:lnTo>
                <a:cubicBezTo>
                  <a:pt x="4726" y="7563"/>
                  <a:pt x="4903" y="7380"/>
                  <a:pt x="4899" y="7156"/>
                </a:cubicBezTo>
                <a:cubicBezTo>
                  <a:pt x="4899" y="7053"/>
                  <a:pt x="4894" y="6955"/>
                  <a:pt x="4894" y="6852"/>
                </a:cubicBezTo>
                <a:cubicBezTo>
                  <a:pt x="4894" y="6217"/>
                  <a:pt x="4931" y="5595"/>
                  <a:pt x="4997" y="5001"/>
                </a:cubicBezTo>
                <a:cubicBezTo>
                  <a:pt x="5590" y="4936"/>
                  <a:pt x="6212" y="4903"/>
                  <a:pt x="6852" y="4903"/>
                </a:cubicBezTo>
                <a:cubicBezTo>
                  <a:pt x="7133" y="4903"/>
                  <a:pt x="7254" y="4903"/>
                  <a:pt x="7516" y="4917"/>
                </a:cubicBezTo>
                <a:cubicBezTo>
                  <a:pt x="7522" y="4917"/>
                  <a:pt x="7528" y="4917"/>
                  <a:pt x="7533" y="4917"/>
                </a:cubicBezTo>
                <a:cubicBezTo>
                  <a:pt x="7746" y="4917"/>
                  <a:pt x="7928" y="4752"/>
                  <a:pt x="7937" y="4534"/>
                </a:cubicBezTo>
                <a:cubicBezTo>
                  <a:pt x="7946" y="4309"/>
                  <a:pt x="7778" y="4123"/>
                  <a:pt x="7553" y="4113"/>
                </a:cubicBezTo>
                <a:cubicBezTo>
                  <a:pt x="7278" y="4099"/>
                  <a:pt x="7147" y="4094"/>
                  <a:pt x="6852" y="4094"/>
                </a:cubicBezTo>
                <a:cubicBezTo>
                  <a:pt x="6259" y="4094"/>
                  <a:pt x="5674" y="4123"/>
                  <a:pt x="5114" y="4179"/>
                </a:cubicBezTo>
                <a:cubicBezTo>
                  <a:pt x="5226" y="3538"/>
                  <a:pt x="5375" y="2945"/>
                  <a:pt x="5567" y="2431"/>
                </a:cubicBezTo>
                <a:cubicBezTo>
                  <a:pt x="5946" y="1412"/>
                  <a:pt x="6432" y="804"/>
                  <a:pt x="6876" y="804"/>
                </a:cubicBezTo>
                <a:close/>
                <a:moveTo>
                  <a:pt x="6876" y="0"/>
                </a:moveTo>
                <a:cubicBezTo>
                  <a:pt x="6324" y="0"/>
                  <a:pt x="5899" y="351"/>
                  <a:pt x="5642" y="645"/>
                </a:cubicBezTo>
                <a:cubicBezTo>
                  <a:pt x="5329" y="1005"/>
                  <a:pt x="5048" y="1514"/>
                  <a:pt x="4810" y="2150"/>
                </a:cubicBezTo>
                <a:cubicBezTo>
                  <a:pt x="4581" y="2776"/>
                  <a:pt x="4403" y="3501"/>
                  <a:pt x="4282" y="4286"/>
                </a:cubicBezTo>
                <a:cubicBezTo>
                  <a:pt x="3496" y="4408"/>
                  <a:pt x="2777" y="4590"/>
                  <a:pt x="2155" y="4819"/>
                </a:cubicBezTo>
                <a:cubicBezTo>
                  <a:pt x="1515" y="5053"/>
                  <a:pt x="1005" y="5333"/>
                  <a:pt x="645" y="5651"/>
                </a:cubicBezTo>
                <a:cubicBezTo>
                  <a:pt x="351" y="5908"/>
                  <a:pt x="0" y="6329"/>
                  <a:pt x="0" y="6880"/>
                </a:cubicBezTo>
                <a:cubicBezTo>
                  <a:pt x="0" y="7432"/>
                  <a:pt x="351" y="7857"/>
                  <a:pt x="645" y="8114"/>
                </a:cubicBezTo>
                <a:cubicBezTo>
                  <a:pt x="1005" y="8427"/>
                  <a:pt x="1515" y="8708"/>
                  <a:pt x="2155" y="8946"/>
                </a:cubicBezTo>
                <a:cubicBezTo>
                  <a:pt x="3094" y="9292"/>
                  <a:pt x="4268" y="9526"/>
                  <a:pt x="5539" y="9619"/>
                </a:cubicBezTo>
                <a:lnTo>
                  <a:pt x="5319" y="9830"/>
                </a:lnTo>
                <a:cubicBezTo>
                  <a:pt x="5156" y="9984"/>
                  <a:pt x="5151" y="10236"/>
                  <a:pt x="5305" y="10400"/>
                </a:cubicBezTo>
                <a:cubicBezTo>
                  <a:pt x="5385" y="10479"/>
                  <a:pt x="5487" y="10526"/>
                  <a:pt x="5595" y="10526"/>
                </a:cubicBezTo>
                <a:cubicBezTo>
                  <a:pt x="5698" y="10526"/>
                  <a:pt x="5796" y="10489"/>
                  <a:pt x="5875" y="10414"/>
                </a:cubicBezTo>
                <a:lnTo>
                  <a:pt x="6656" y="9666"/>
                </a:lnTo>
                <a:cubicBezTo>
                  <a:pt x="6721" y="9671"/>
                  <a:pt x="6787" y="9671"/>
                  <a:pt x="6852" y="9671"/>
                </a:cubicBezTo>
                <a:cubicBezTo>
                  <a:pt x="7460" y="9671"/>
                  <a:pt x="8058" y="9638"/>
                  <a:pt x="8628" y="9582"/>
                </a:cubicBezTo>
                <a:lnTo>
                  <a:pt x="8628" y="9582"/>
                </a:lnTo>
                <a:cubicBezTo>
                  <a:pt x="8516" y="10203"/>
                  <a:pt x="8367" y="10774"/>
                  <a:pt x="8184" y="11274"/>
                </a:cubicBezTo>
                <a:cubicBezTo>
                  <a:pt x="7806" y="12293"/>
                  <a:pt x="7320" y="12900"/>
                  <a:pt x="6876" y="12900"/>
                </a:cubicBezTo>
                <a:cubicBezTo>
                  <a:pt x="6511" y="12900"/>
                  <a:pt x="6100" y="12470"/>
                  <a:pt x="5754" y="11727"/>
                </a:cubicBezTo>
                <a:cubicBezTo>
                  <a:pt x="5686" y="11578"/>
                  <a:pt x="5542" y="11493"/>
                  <a:pt x="5392" y="11493"/>
                </a:cubicBezTo>
                <a:cubicBezTo>
                  <a:pt x="5334" y="11493"/>
                  <a:pt x="5276" y="11505"/>
                  <a:pt x="5221" y="11531"/>
                </a:cubicBezTo>
                <a:cubicBezTo>
                  <a:pt x="5020" y="11624"/>
                  <a:pt x="4931" y="11863"/>
                  <a:pt x="5025" y="12064"/>
                </a:cubicBezTo>
                <a:cubicBezTo>
                  <a:pt x="5651" y="13419"/>
                  <a:pt x="6376" y="13704"/>
                  <a:pt x="6876" y="13704"/>
                </a:cubicBezTo>
                <a:cubicBezTo>
                  <a:pt x="7427" y="13704"/>
                  <a:pt x="7853" y="13354"/>
                  <a:pt x="8110" y="13059"/>
                </a:cubicBezTo>
                <a:cubicBezTo>
                  <a:pt x="8423" y="12699"/>
                  <a:pt x="8703" y="12190"/>
                  <a:pt x="8942" y="11554"/>
                </a:cubicBezTo>
                <a:cubicBezTo>
                  <a:pt x="9166" y="10942"/>
                  <a:pt x="9344" y="10236"/>
                  <a:pt x="9465" y="9470"/>
                </a:cubicBezTo>
                <a:cubicBezTo>
                  <a:pt x="10232" y="9348"/>
                  <a:pt x="10942" y="9171"/>
                  <a:pt x="11554" y="8946"/>
                </a:cubicBezTo>
                <a:cubicBezTo>
                  <a:pt x="12190" y="8708"/>
                  <a:pt x="12700" y="8427"/>
                  <a:pt x="13059" y="8114"/>
                </a:cubicBezTo>
                <a:cubicBezTo>
                  <a:pt x="13354" y="7857"/>
                  <a:pt x="13705" y="7432"/>
                  <a:pt x="13705" y="6880"/>
                </a:cubicBezTo>
                <a:cubicBezTo>
                  <a:pt x="13705" y="5945"/>
                  <a:pt x="12732" y="5141"/>
                  <a:pt x="10970" y="4627"/>
                </a:cubicBezTo>
                <a:cubicBezTo>
                  <a:pt x="10931" y="4615"/>
                  <a:pt x="10891" y="4610"/>
                  <a:pt x="10852" y="4610"/>
                </a:cubicBezTo>
                <a:cubicBezTo>
                  <a:pt x="10678" y="4610"/>
                  <a:pt x="10520" y="4723"/>
                  <a:pt x="10470" y="4898"/>
                </a:cubicBezTo>
                <a:cubicBezTo>
                  <a:pt x="10405" y="5113"/>
                  <a:pt x="10531" y="5338"/>
                  <a:pt x="10741" y="5399"/>
                </a:cubicBezTo>
                <a:cubicBezTo>
                  <a:pt x="12050" y="5782"/>
                  <a:pt x="12901" y="6366"/>
                  <a:pt x="12901" y="6880"/>
                </a:cubicBezTo>
                <a:cubicBezTo>
                  <a:pt x="12901" y="7324"/>
                  <a:pt x="12293" y="7810"/>
                  <a:pt x="11274" y="8189"/>
                </a:cubicBezTo>
                <a:cubicBezTo>
                  <a:pt x="10769" y="8376"/>
                  <a:pt x="10199" y="8525"/>
                  <a:pt x="9573" y="8633"/>
                </a:cubicBezTo>
                <a:cubicBezTo>
                  <a:pt x="9633" y="8063"/>
                  <a:pt x="9661" y="7464"/>
                  <a:pt x="9661" y="6852"/>
                </a:cubicBezTo>
                <a:cubicBezTo>
                  <a:pt x="9661" y="5226"/>
                  <a:pt x="9446" y="3683"/>
                  <a:pt x="9049" y="2468"/>
                </a:cubicBezTo>
                <a:lnTo>
                  <a:pt x="9049" y="2468"/>
                </a:lnTo>
                <a:lnTo>
                  <a:pt x="9367" y="2585"/>
                </a:lnTo>
                <a:cubicBezTo>
                  <a:pt x="9414" y="2603"/>
                  <a:pt x="9460" y="2613"/>
                  <a:pt x="9507" y="2613"/>
                </a:cubicBezTo>
                <a:cubicBezTo>
                  <a:pt x="9671" y="2613"/>
                  <a:pt x="9825" y="2515"/>
                  <a:pt x="9886" y="2351"/>
                </a:cubicBezTo>
                <a:cubicBezTo>
                  <a:pt x="9965" y="2145"/>
                  <a:pt x="9858" y="1912"/>
                  <a:pt x="9652" y="1832"/>
                </a:cubicBezTo>
                <a:lnTo>
                  <a:pt x="8633" y="1449"/>
                </a:lnTo>
                <a:cubicBezTo>
                  <a:pt x="8474" y="1131"/>
                  <a:pt x="8297" y="860"/>
                  <a:pt x="8105" y="645"/>
                </a:cubicBezTo>
                <a:cubicBezTo>
                  <a:pt x="7848" y="351"/>
                  <a:pt x="7427" y="0"/>
                  <a:pt x="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355" name="Google Shape;1355;p73"/>
          <p:cNvGrpSpPr/>
          <p:nvPr/>
        </p:nvGrpSpPr>
        <p:grpSpPr>
          <a:xfrm>
            <a:off x="3248123" y="3803972"/>
            <a:ext cx="322480" cy="352793"/>
            <a:chOff x="3248123" y="4261172"/>
            <a:chExt cx="322480" cy="352793"/>
          </a:xfrm>
        </p:grpSpPr>
        <p:sp>
          <p:nvSpPr>
            <p:cNvPr id="1356" name="Google Shape;1356;p73"/>
            <p:cNvSpPr/>
            <p:nvPr/>
          </p:nvSpPr>
          <p:spPr>
            <a:xfrm>
              <a:off x="3465331" y="4298767"/>
              <a:ext cx="78819" cy="32320"/>
            </a:xfrm>
            <a:custGeom>
              <a:rect b="b" l="l" r="r" t="t"/>
              <a:pathLst>
                <a:path extrusionOk="0" h="1256" w="3063">
                  <a:moveTo>
                    <a:pt x="1532" y="0"/>
                  </a:moveTo>
                  <a:cubicBezTo>
                    <a:pt x="1035" y="0"/>
                    <a:pt x="538" y="190"/>
                    <a:pt x="160" y="568"/>
                  </a:cubicBezTo>
                  <a:cubicBezTo>
                    <a:pt x="1" y="727"/>
                    <a:pt x="1" y="980"/>
                    <a:pt x="160" y="1139"/>
                  </a:cubicBezTo>
                  <a:cubicBezTo>
                    <a:pt x="237" y="1216"/>
                    <a:pt x="340" y="1254"/>
                    <a:pt x="443" y="1254"/>
                  </a:cubicBezTo>
                  <a:cubicBezTo>
                    <a:pt x="545" y="1254"/>
                    <a:pt x="648" y="1216"/>
                    <a:pt x="725" y="1139"/>
                  </a:cubicBezTo>
                  <a:cubicBezTo>
                    <a:pt x="947" y="917"/>
                    <a:pt x="1240" y="806"/>
                    <a:pt x="1532" y="806"/>
                  </a:cubicBezTo>
                  <a:cubicBezTo>
                    <a:pt x="1824" y="806"/>
                    <a:pt x="2116" y="917"/>
                    <a:pt x="2338" y="1139"/>
                  </a:cubicBezTo>
                  <a:cubicBezTo>
                    <a:pt x="2413" y="1218"/>
                    <a:pt x="2516" y="1255"/>
                    <a:pt x="2618" y="1255"/>
                  </a:cubicBezTo>
                  <a:cubicBezTo>
                    <a:pt x="2721" y="1255"/>
                    <a:pt x="2824" y="1218"/>
                    <a:pt x="2904" y="1139"/>
                  </a:cubicBezTo>
                  <a:cubicBezTo>
                    <a:pt x="3062" y="980"/>
                    <a:pt x="3062" y="727"/>
                    <a:pt x="2904" y="568"/>
                  </a:cubicBezTo>
                  <a:cubicBezTo>
                    <a:pt x="2525" y="190"/>
                    <a:pt x="2028"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7" name="Google Shape;1357;p73"/>
            <p:cNvSpPr/>
            <p:nvPr/>
          </p:nvSpPr>
          <p:spPr>
            <a:xfrm>
              <a:off x="3438750" y="4261275"/>
              <a:ext cx="131853" cy="43231"/>
            </a:xfrm>
            <a:custGeom>
              <a:rect b="b" l="l" r="r" t="t"/>
              <a:pathLst>
                <a:path extrusionOk="0" h="1680" w="5124">
                  <a:moveTo>
                    <a:pt x="2565" y="0"/>
                  </a:moveTo>
                  <a:cubicBezTo>
                    <a:pt x="1694" y="0"/>
                    <a:pt x="824" y="331"/>
                    <a:pt x="160" y="992"/>
                  </a:cubicBezTo>
                  <a:cubicBezTo>
                    <a:pt x="1" y="1151"/>
                    <a:pt x="1" y="1404"/>
                    <a:pt x="160" y="1563"/>
                  </a:cubicBezTo>
                  <a:cubicBezTo>
                    <a:pt x="237" y="1640"/>
                    <a:pt x="340" y="1678"/>
                    <a:pt x="443" y="1678"/>
                  </a:cubicBezTo>
                  <a:cubicBezTo>
                    <a:pt x="545" y="1678"/>
                    <a:pt x="648" y="1640"/>
                    <a:pt x="725" y="1563"/>
                  </a:cubicBezTo>
                  <a:cubicBezTo>
                    <a:pt x="1233" y="1056"/>
                    <a:pt x="1899" y="802"/>
                    <a:pt x="2564" y="802"/>
                  </a:cubicBezTo>
                  <a:cubicBezTo>
                    <a:pt x="3230" y="802"/>
                    <a:pt x="3894" y="1056"/>
                    <a:pt x="4399" y="1563"/>
                  </a:cubicBezTo>
                  <a:cubicBezTo>
                    <a:pt x="4479" y="1642"/>
                    <a:pt x="4582" y="1680"/>
                    <a:pt x="4684" y="1680"/>
                  </a:cubicBezTo>
                  <a:cubicBezTo>
                    <a:pt x="4787" y="1680"/>
                    <a:pt x="4890" y="1642"/>
                    <a:pt x="4970" y="1563"/>
                  </a:cubicBezTo>
                  <a:cubicBezTo>
                    <a:pt x="5124" y="1404"/>
                    <a:pt x="5124" y="1151"/>
                    <a:pt x="4970" y="992"/>
                  </a:cubicBezTo>
                  <a:cubicBezTo>
                    <a:pt x="4306" y="331"/>
                    <a:pt x="3435" y="0"/>
                    <a:pt x="2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8" name="Google Shape;1358;p73"/>
            <p:cNvSpPr/>
            <p:nvPr/>
          </p:nvSpPr>
          <p:spPr>
            <a:xfrm>
              <a:off x="3494461" y="4338395"/>
              <a:ext cx="20586" cy="20715"/>
            </a:xfrm>
            <a:custGeom>
              <a:rect b="b" l="l" r="r" t="t"/>
              <a:pathLst>
                <a:path extrusionOk="0" h="805" w="800">
                  <a:moveTo>
                    <a:pt x="402" y="1"/>
                  </a:moveTo>
                  <a:cubicBezTo>
                    <a:pt x="178" y="1"/>
                    <a:pt x="0" y="178"/>
                    <a:pt x="0" y="403"/>
                  </a:cubicBezTo>
                  <a:cubicBezTo>
                    <a:pt x="0" y="622"/>
                    <a:pt x="178" y="805"/>
                    <a:pt x="402" y="805"/>
                  </a:cubicBezTo>
                  <a:cubicBezTo>
                    <a:pt x="622" y="805"/>
                    <a:pt x="799" y="622"/>
                    <a:pt x="799" y="403"/>
                  </a:cubicBezTo>
                  <a:cubicBezTo>
                    <a:pt x="799" y="178"/>
                    <a:pt x="622"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9" name="Google Shape;1359;p73"/>
            <p:cNvSpPr/>
            <p:nvPr/>
          </p:nvSpPr>
          <p:spPr>
            <a:xfrm>
              <a:off x="3248123" y="4342255"/>
              <a:ext cx="163967" cy="191012"/>
            </a:xfrm>
            <a:custGeom>
              <a:rect b="b" l="l" r="r" t="t"/>
              <a:pathLst>
                <a:path extrusionOk="0" h="7423" w="6372">
                  <a:moveTo>
                    <a:pt x="3188" y="1456"/>
                  </a:moveTo>
                  <a:cubicBezTo>
                    <a:pt x="3244" y="1456"/>
                    <a:pt x="3300" y="1468"/>
                    <a:pt x="3352" y="1491"/>
                  </a:cubicBezTo>
                  <a:lnTo>
                    <a:pt x="5217" y="2337"/>
                  </a:lnTo>
                  <a:cubicBezTo>
                    <a:pt x="5338" y="2393"/>
                    <a:pt x="5451" y="2524"/>
                    <a:pt x="5451" y="2702"/>
                  </a:cubicBezTo>
                  <a:lnTo>
                    <a:pt x="5451" y="4740"/>
                  </a:lnTo>
                  <a:cubicBezTo>
                    <a:pt x="5451" y="4899"/>
                    <a:pt x="5357" y="5043"/>
                    <a:pt x="5212" y="5104"/>
                  </a:cubicBezTo>
                  <a:lnTo>
                    <a:pt x="3347" y="5932"/>
                  </a:lnTo>
                  <a:cubicBezTo>
                    <a:pt x="3346" y="5931"/>
                    <a:pt x="3345" y="5931"/>
                    <a:pt x="3344" y="5931"/>
                  </a:cubicBezTo>
                  <a:cubicBezTo>
                    <a:pt x="3315" y="5931"/>
                    <a:pt x="3306" y="5968"/>
                    <a:pt x="3221" y="5968"/>
                  </a:cubicBezTo>
                  <a:cubicBezTo>
                    <a:pt x="3179" y="5968"/>
                    <a:pt x="3117" y="5959"/>
                    <a:pt x="3025" y="5932"/>
                  </a:cubicBezTo>
                  <a:lnTo>
                    <a:pt x="1160" y="5104"/>
                  </a:lnTo>
                  <a:cubicBezTo>
                    <a:pt x="1015" y="5043"/>
                    <a:pt x="921" y="4899"/>
                    <a:pt x="921" y="4740"/>
                  </a:cubicBezTo>
                  <a:lnTo>
                    <a:pt x="921" y="2669"/>
                  </a:lnTo>
                  <a:cubicBezTo>
                    <a:pt x="921" y="2533"/>
                    <a:pt x="1001" y="2370"/>
                    <a:pt x="1164" y="2300"/>
                  </a:cubicBezTo>
                  <a:lnTo>
                    <a:pt x="3025" y="1491"/>
                  </a:lnTo>
                  <a:cubicBezTo>
                    <a:pt x="3076" y="1468"/>
                    <a:pt x="3132" y="1456"/>
                    <a:pt x="3188" y="1456"/>
                  </a:cubicBezTo>
                  <a:close/>
                  <a:moveTo>
                    <a:pt x="398" y="0"/>
                  </a:moveTo>
                  <a:cubicBezTo>
                    <a:pt x="178" y="0"/>
                    <a:pt x="1" y="178"/>
                    <a:pt x="1" y="397"/>
                  </a:cubicBezTo>
                  <a:lnTo>
                    <a:pt x="1" y="7030"/>
                  </a:lnTo>
                  <a:cubicBezTo>
                    <a:pt x="1" y="7245"/>
                    <a:pt x="178" y="7423"/>
                    <a:pt x="398" y="7423"/>
                  </a:cubicBezTo>
                  <a:lnTo>
                    <a:pt x="5974" y="7423"/>
                  </a:lnTo>
                  <a:cubicBezTo>
                    <a:pt x="6194" y="7423"/>
                    <a:pt x="6371" y="7245"/>
                    <a:pt x="6371" y="7030"/>
                  </a:cubicBezTo>
                  <a:lnTo>
                    <a:pt x="6371" y="397"/>
                  </a:lnTo>
                  <a:cubicBezTo>
                    <a:pt x="6371" y="178"/>
                    <a:pt x="6194" y="0"/>
                    <a:pt x="5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0" name="Google Shape;1360;p73"/>
            <p:cNvSpPr/>
            <p:nvPr/>
          </p:nvSpPr>
          <p:spPr>
            <a:xfrm>
              <a:off x="3340374" y="4427996"/>
              <a:ext cx="27328" cy="41635"/>
            </a:xfrm>
            <a:custGeom>
              <a:rect b="b" l="l" r="r" t="t"/>
              <a:pathLst>
                <a:path extrusionOk="0" h="1618" w="1062">
                  <a:moveTo>
                    <a:pt x="1062" y="1"/>
                  </a:moveTo>
                  <a:lnTo>
                    <a:pt x="1" y="506"/>
                  </a:lnTo>
                  <a:lnTo>
                    <a:pt x="1" y="1618"/>
                  </a:lnTo>
                  <a:lnTo>
                    <a:pt x="1062" y="1146"/>
                  </a:lnTo>
                  <a:lnTo>
                    <a:pt x="1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1" name="Google Shape;1361;p73"/>
            <p:cNvSpPr/>
            <p:nvPr/>
          </p:nvSpPr>
          <p:spPr>
            <a:xfrm>
              <a:off x="3306819" y="4401311"/>
              <a:ext cx="46704" cy="21667"/>
            </a:xfrm>
            <a:custGeom>
              <a:rect b="b" l="l" r="r" t="t"/>
              <a:pathLst>
                <a:path extrusionOk="0" h="842" w="1815">
                  <a:moveTo>
                    <a:pt x="903" y="0"/>
                  </a:moveTo>
                  <a:lnTo>
                    <a:pt x="0" y="397"/>
                  </a:lnTo>
                  <a:lnTo>
                    <a:pt x="907" y="841"/>
                  </a:lnTo>
                  <a:lnTo>
                    <a:pt x="1814" y="411"/>
                  </a:lnTo>
                  <a:lnTo>
                    <a:pt x="9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2" name="Google Shape;1362;p73"/>
            <p:cNvSpPr/>
            <p:nvPr/>
          </p:nvSpPr>
          <p:spPr>
            <a:xfrm>
              <a:off x="3292512" y="4427533"/>
              <a:ext cx="27199" cy="42098"/>
            </a:xfrm>
            <a:custGeom>
              <a:rect b="b" l="l" r="r" t="t"/>
              <a:pathLst>
                <a:path extrusionOk="0" h="1636" w="1057">
                  <a:moveTo>
                    <a:pt x="0" y="0"/>
                  </a:moveTo>
                  <a:lnTo>
                    <a:pt x="0" y="1164"/>
                  </a:lnTo>
                  <a:lnTo>
                    <a:pt x="1057" y="1636"/>
                  </a:lnTo>
                  <a:lnTo>
                    <a:pt x="1057" y="51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3" name="Google Shape;1363;p73"/>
            <p:cNvSpPr/>
            <p:nvPr/>
          </p:nvSpPr>
          <p:spPr>
            <a:xfrm>
              <a:off x="3274216" y="4553931"/>
              <a:ext cx="111782" cy="60034"/>
            </a:xfrm>
            <a:custGeom>
              <a:rect b="b" l="l" r="r" t="t"/>
              <a:pathLst>
                <a:path extrusionOk="0" h="2333" w="4344">
                  <a:moveTo>
                    <a:pt x="1" y="0"/>
                  </a:moveTo>
                  <a:lnTo>
                    <a:pt x="225" y="1978"/>
                  </a:lnTo>
                  <a:cubicBezTo>
                    <a:pt x="249" y="2179"/>
                    <a:pt x="421" y="2333"/>
                    <a:pt x="627" y="2333"/>
                  </a:cubicBezTo>
                  <a:lnTo>
                    <a:pt x="3721" y="2333"/>
                  </a:lnTo>
                  <a:cubicBezTo>
                    <a:pt x="3922" y="2333"/>
                    <a:pt x="4095" y="2179"/>
                    <a:pt x="4119" y="1978"/>
                  </a:cubicBezTo>
                  <a:lnTo>
                    <a:pt x="4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4" name="Google Shape;1364;p73"/>
            <p:cNvSpPr/>
            <p:nvPr/>
          </p:nvSpPr>
          <p:spPr>
            <a:xfrm>
              <a:off x="3432754" y="4411887"/>
              <a:ext cx="24086" cy="51748"/>
            </a:xfrm>
            <a:custGeom>
              <a:rect b="b" l="l" r="r" t="t"/>
              <a:pathLst>
                <a:path extrusionOk="0" h="2011" w="936">
                  <a:moveTo>
                    <a:pt x="0" y="0"/>
                  </a:moveTo>
                  <a:lnTo>
                    <a:pt x="0" y="2010"/>
                  </a:lnTo>
                  <a:cubicBezTo>
                    <a:pt x="519" y="1973"/>
                    <a:pt x="935" y="1538"/>
                    <a:pt x="935" y="1005"/>
                  </a:cubicBezTo>
                  <a:cubicBezTo>
                    <a:pt x="935" y="473"/>
                    <a:pt x="519" y="3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5" name="Google Shape;1365;p73"/>
            <p:cNvSpPr/>
            <p:nvPr/>
          </p:nvSpPr>
          <p:spPr>
            <a:xfrm>
              <a:off x="3274216" y="4261172"/>
              <a:ext cx="111782" cy="60420"/>
            </a:xfrm>
            <a:custGeom>
              <a:rect b="b" l="l" r="r" t="t"/>
              <a:pathLst>
                <a:path extrusionOk="0" h="2348" w="4344">
                  <a:moveTo>
                    <a:pt x="627" y="1"/>
                  </a:moveTo>
                  <a:cubicBezTo>
                    <a:pt x="421" y="1"/>
                    <a:pt x="249" y="155"/>
                    <a:pt x="225" y="361"/>
                  </a:cubicBezTo>
                  <a:lnTo>
                    <a:pt x="1" y="2347"/>
                  </a:lnTo>
                  <a:lnTo>
                    <a:pt x="4343" y="2347"/>
                  </a:lnTo>
                  <a:lnTo>
                    <a:pt x="4119" y="361"/>
                  </a:lnTo>
                  <a:cubicBezTo>
                    <a:pt x="4095" y="155"/>
                    <a:pt x="3922" y="1"/>
                    <a:pt x="3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66" name="Google Shape;1366;p73"/>
          <p:cNvGrpSpPr/>
          <p:nvPr/>
        </p:nvGrpSpPr>
        <p:grpSpPr>
          <a:xfrm>
            <a:off x="3239477" y="3193752"/>
            <a:ext cx="335706" cy="352741"/>
            <a:chOff x="3239477" y="3650952"/>
            <a:chExt cx="335706" cy="352741"/>
          </a:xfrm>
        </p:grpSpPr>
        <p:sp>
          <p:nvSpPr>
            <p:cNvPr id="1367" name="Google Shape;1367;p73"/>
            <p:cNvSpPr/>
            <p:nvPr/>
          </p:nvSpPr>
          <p:spPr>
            <a:xfrm>
              <a:off x="3327740" y="3811831"/>
              <a:ext cx="158435" cy="191862"/>
            </a:xfrm>
            <a:custGeom>
              <a:rect b="b" l="l" r="r" t="t"/>
              <a:pathLst>
                <a:path extrusionOk="0" h="7456" w="6157">
                  <a:moveTo>
                    <a:pt x="627" y="1"/>
                  </a:moveTo>
                  <a:cubicBezTo>
                    <a:pt x="230" y="524"/>
                    <a:pt x="1" y="1169"/>
                    <a:pt x="1" y="1823"/>
                  </a:cubicBezTo>
                  <a:lnTo>
                    <a:pt x="1" y="7161"/>
                  </a:lnTo>
                  <a:cubicBezTo>
                    <a:pt x="1" y="7320"/>
                    <a:pt x="132" y="7456"/>
                    <a:pt x="295" y="7456"/>
                  </a:cubicBezTo>
                  <a:lnTo>
                    <a:pt x="5862" y="7456"/>
                  </a:lnTo>
                  <a:cubicBezTo>
                    <a:pt x="6021" y="7456"/>
                    <a:pt x="6157" y="7320"/>
                    <a:pt x="6157" y="7161"/>
                  </a:cubicBezTo>
                  <a:lnTo>
                    <a:pt x="6157" y="1823"/>
                  </a:lnTo>
                  <a:cubicBezTo>
                    <a:pt x="6157" y="1113"/>
                    <a:pt x="6007" y="524"/>
                    <a:pt x="5708" y="47"/>
                  </a:cubicBezTo>
                  <a:lnTo>
                    <a:pt x="5708" y="2277"/>
                  </a:lnTo>
                  <a:cubicBezTo>
                    <a:pt x="5708" y="2777"/>
                    <a:pt x="5563" y="3240"/>
                    <a:pt x="5315" y="3632"/>
                  </a:cubicBezTo>
                  <a:cubicBezTo>
                    <a:pt x="5306" y="3646"/>
                    <a:pt x="5297" y="3665"/>
                    <a:pt x="5282" y="3679"/>
                  </a:cubicBezTo>
                  <a:cubicBezTo>
                    <a:pt x="4829" y="4366"/>
                    <a:pt x="4049" y="4820"/>
                    <a:pt x="3170" y="4820"/>
                  </a:cubicBezTo>
                  <a:cubicBezTo>
                    <a:pt x="1768" y="4820"/>
                    <a:pt x="627" y="3679"/>
                    <a:pt x="627" y="2277"/>
                  </a:cubicBezTo>
                  <a:lnTo>
                    <a:pt x="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8" name="Google Shape;1368;p73"/>
            <p:cNvSpPr/>
            <p:nvPr/>
          </p:nvSpPr>
          <p:spPr>
            <a:xfrm>
              <a:off x="3466541" y="3694928"/>
              <a:ext cx="40194" cy="99482"/>
            </a:xfrm>
            <a:custGeom>
              <a:rect b="b" l="l" r="r" t="t"/>
              <a:pathLst>
                <a:path extrusionOk="0" h="3866" w="1562">
                  <a:moveTo>
                    <a:pt x="435" y="0"/>
                  </a:moveTo>
                  <a:cubicBezTo>
                    <a:pt x="197" y="0"/>
                    <a:pt x="1" y="192"/>
                    <a:pt x="1" y="430"/>
                  </a:cubicBezTo>
                  <a:lnTo>
                    <a:pt x="1" y="3081"/>
                  </a:lnTo>
                  <a:cubicBezTo>
                    <a:pt x="342" y="3300"/>
                    <a:pt x="627" y="3562"/>
                    <a:pt x="861" y="3866"/>
                  </a:cubicBezTo>
                  <a:cubicBezTo>
                    <a:pt x="865" y="3838"/>
                    <a:pt x="865" y="3814"/>
                    <a:pt x="865" y="3786"/>
                  </a:cubicBezTo>
                  <a:lnTo>
                    <a:pt x="865" y="865"/>
                  </a:lnTo>
                  <a:lnTo>
                    <a:pt x="1562" y="865"/>
                  </a:lnTo>
                  <a:cubicBezTo>
                    <a:pt x="1529" y="725"/>
                    <a:pt x="1510" y="580"/>
                    <a:pt x="1510" y="430"/>
                  </a:cubicBezTo>
                  <a:cubicBezTo>
                    <a:pt x="1510" y="281"/>
                    <a:pt x="1529" y="136"/>
                    <a:pt x="15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9" name="Google Shape;1369;p73"/>
            <p:cNvSpPr/>
            <p:nvPr/>
          </p:nvSpPr>
          <p:spPr>
            <a:xfrm>
              <a:off x="3239477" y="3681779"/>
              <a:ext cx="53884" cy="47605"/>
            </a:xfrm>
            <a:custGeom>
              <a:rect b="b" l="l" r="r" t="t"/>
              <a:pathLst>
                <a:path extrusionOk="0" h="1850" w="2094">
                  <a:moveTo>
                    <a:pt x="1046" y="1"/>
                  </a:moveTo>
                  <a:cubicBezTo>
                    <a:pt x="928" y="1"/>
                    <a:pt x="808" y="24"/>
                    <a:pt x="692" y="72"/>
                  </a:cubicBezTo>
                  <a:cubicBezTo>
                    <a:pt x="224" y="268"/>
                    <a:pt x="0" y="806"/>
                    <a:pt x="192" y="1278"/>
                  </a:cubicBezTo>
                  <a:cubicBezTo>
                    <a:pt x="340" y="1634"/>
                    <a:pt x="685" y="1849"/>
                    <a:pt x="1048" y="1849"/>
                  </a:cubicBezTo>
                  <a:cubicBezTo>
                    <a:pt x="1166" y="1849"/>
                    <a:pt x="1286" y="1826"/>
                    <a:pt x="1402" y="1778"/>
                  </a:cubicBezTo>
                  <a:cubicBezTo>
                    <a:pt x="1870" y="1582"/>
                    <a:pt x="2094" y="1044"/>
                    <a:pt x="1898" y="572"/>
                  </a:cubicBezTo>
                  <a:cubicBezTo>
                    <a:pt x="1753" y="216"/>
                    <a:pt x="1409" y="1"/>
                    <a:pt x="1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0" name="Google Shape;1370;p73"/>
            <p:cNvSpPr/>
            <p:nvPr/>
          </p:nvSpPr>
          <p:spPr>
            <a:xfrm>
              <a:off x="3527655" y="3682294"/>
              <a:ext cx="47528" cy="47528"/>
            </a:xfrm>
            <a:custGeom>
              <a:rect b="b" l="l" r="r" t="t"/>
              <a:pathLst>
                <a:path extrusionOk="0" h="1847" w="1847">
                  <a:moveTo>
                    <a:pt x="926" y="1"/>
                  </a:moveTo>
                  <a:cubicBezTo>
                    <a:pt x="411" y="1"/>
                    <a:pt x="0" y="412"/>
                    <a:pt x="0" y="921"/>
                  </a:cubicBezTo>
                  <a:cubicBezTo>
                    <a:pt x="0" y="1431"/>
                    <a:pt x="416" y="1847"/>
                    <a:pt x="926" y="1847"/>
                  </a:cubicBezTo>
                  <a:cubicBezTo>
                    <a:pt x="1435" y="1847"/>
                    <a:pt x="1846" y="1431"/>
                    <a:pt x="1846" y="921"/>
                  </a:cubicBezTo>
                  <a:cubicBezTo>
                    <a:pt x="1846" y="412"/>
                    <a:pt x="1435" y="1"/>
                    <a:pt x="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1" name="Google Shape;1371;p73"/>
            <p:cNvSpPr/>
            <p:nvPr/>
          </p:nvSpPr>
          <p:spPr>
            <a:xfrm>
              <a:off x="3398118" y="3719349"/>
              <a:ext cx="22259" cy="29721"/>
            </a:xfrm>
            <a:custGeom>
              <a:rect b="b" l="l" r="r" t="t"/>
              <a:pathLst>
                <a:path extrusionOk="0" h="1155" w="865">
                  <a:moveTo>
                    <a:pt x="0" y="0"/>
                  </a:moveTo>
                  <a:lnTo>
                    <a:pt x="0" y="1155"/>
                  </a:lnTo>
                  <a:cubicBezTo>
                    <a:pt x="38" y="1155"/>
                    <a:pt x="75" y="1150"/>
                    <a:pt x="112" y="1150"/>
                  </a:cubicBezTo>
                  <a:lnTo>
                    <a:pt x="753" y="1150"/>
                  </a:lnTo>
                  <a:cubicBezTo>
                    <a:pt x="790" y="1150"/>
                    <a:pt x="827" y="1155"/>
                    <a:pt x="865" y="1155"/>
                  </a:cubicBezTo>
                  <a:lnTo>
                    <a:pt x="865" y="0"/>
                  </a:lnTo>
                  <a:cubicBezTo>
                    <a:pt x="725" y="33"/>
                    <a:pt x="580" y="56"/>
                    <a:pt x="430" y="56"/>
                  </a:cubicBezTo>
                  <a:cubicBezTo>
                    <a:pt x="281" y="56"/>
                    <a:pt x="140" y="3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2" name="Google Shape;1372;p73"/>
            <p:cNvSpPr/>
            <p:nvPr/>
          </p:nvSpPr>
          <p:spPr>
            <a:xfrm>
              <a:off x="3311039" y="3694439"/>
              <a:ext cx="40786" cy="99611"/>
            </a:xfrm>
            <a:custGeom>
              <a:rect b="b" l="l" r="r" t="t"/>
              <a:pathLst>
                <a:path extrusionOk="0" h="3871" w="1585">
                  <a:moveTo>
                    <a:pt x="0" y="1"/>
                  </a:moveTo>
                  <a:cubicBezTo>
                    <a:pt x="33" y="141"/>
                    <a:pt x="52" y="286"/>
                    <a:pt x="52" y="435"/>
                  </a:cubicBezTo>
                  <a:cubicBezTo>
                    <a:pt x="52" y="580"/>
                    <a:pt x="33" y="725"/>
                    <a:pt x="0" y="865"/>
                  </a:cubicBezTo>
                  <a:lnTo>
                    <a:pt x="720" y="865"/>
                  </a:lnTo>
                  <a:lnTo>
                    <a:pt x="720" y="3801"/>
                  </a:lnTo>
                  <a:cubicBezTo>
                    <a:pt x="720" y="3824"/>
                    <a:pt x="725" y="3847"/>
                    <a:pt x="725" y="3871"/>
                  </a:cubicBezTo>
                  <a:cubicBezTo>
                    <a:pt x="972" y="3581"/>
                    <a:pt x="1262" y="3324"/>
                    <a:pt x="1585" y="3114"/>
                  </a:cubicBezTo>
                  <a:lnTo>
                    <a:pt x="1585" y="435"/>
                  </a:lnTo>
                  <a:cubicBezTo>
                    <a:pt x="1585" y="197"/>
                    <a:pt x="1393" y="1"/>
                    <a:pt x="1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3" name="Google Shape;1373;p73"/>
            <p:cNvSpPr/>
            <p:nvPr/>
          </p:nvSpPr>
          <p:spPr>
            <a:xfrm>
              <a:off x="3383425" y="3650952"/>
              <a:ext cx="51645" cy="47579"/>
            </a:xfrm>
            <a:custGeom>
              <a:rect b="b" l="l" r="r" t="t"/>
              <a:pathLst>
                <a:path extrusionOk="0" h="1849" w="2007">
                  <a:moveTo>
                    <a:pt x="1005" y="0"/>
                  </a:moveTo>
                  <a:cubicBezTo>
                    <a:pt x="946" y="0"/>
                    <a:pt x="887" y="6"/>
                    <a:pt x="828" y="17"/>
                  </a:cubicBezTo>
                  <a:cubicBezTo>
                    <a:pt x="328" y="116"/>
                    <a:pt x="1" y="597"/>
                    <a:pt x="94" y="1097"/>
                  </a:cubicBezTo>
                  <a:cubicBezTo>
                    <a:pt x="181" y="1538"/>
                    <a:pt x="569" y="1848"/>
                    <a:pt x="1002" y="1848"/>
                  </a:cubicBezTo>
                  <a:cubicBezTo>
                    <a:pt x="1061" y="1848"/>
                    <a:pt x="1120" y="1843"/>
                    <a:pt x="1179" y="1831"/>
                  </a:cubicBezTo>
                  <a:cubicBezTo>
                    <a:pt x="1679" y="1733"/>
                    <a:pt x="2006" y="1251"/>
                    <a:pt x="1908" y="751"/>
                  </a:cubicBezTo>
                  <a:cubicBezTo>
                    <a:pt x="1825" y="310"/>
                    <a:pt x="1438" y="0"/>
                    <a:pt x="1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4" name="Google Shape;1374;p73"/>
            <p:cNvSpPr/>
            <p:nvPr/>
          </p:nvSpPr>
          <p:spPr>
            <a:xfrm>
              <a:off x="3378741" y="3893609"/>
              <a:ext cx="60034" cy="19891"/>
            </a:xfrm>
            <a:custGeom>
              <a:rect b="b" l="l" r="r" t="t"/>
              <a:pathLst>
                <a:path extrusionOk="0" h="773" w="2333">
                  <a:moveTo>
                    <a:pt x="1141" y="1"/>
                  </a:moveTo>
                  <a:cubicBezTo>
                    <a:pt x="692" y="1"/>
                    <a:pt x="332" y="94"/>
                    <a:pt x="1" y="281"/>
                  </a:cubicBezTo>
                  <a:cubicBezTo>
                    <a:pt x="304" y="585"/>
                    <a:pt x="725" y="772"/>
                    <a:pt x="1188" y="772"/>
                  </a:cubicBezTo>
                  <a:cubicBezTo>
                    <a:pt x="1646" y="772"/>
                    <a:pt x="2034" y="599"/>
                    <a:pt x="2333" y="314"/>
                  </a:cubicBezTo>
                  <a:cubicBezTo>
                    <a:pt x="1992" y="108"/>
                    <a:pt x="1590"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5" name="Google Shape;1375;p73"/>
            <p:cNvSpPr/>
            <p:nvPr/>
          </p:nvSpPr>
          <p:spPr>
            <a:xfrm>
              <a:off x="3366107" y="3771302"/>
              <a:ext cx="86281" cy="111525"/>
            </a:xfrm>
            <a:custGeom>
              <a:rect b="b" l="l" r="r" t="t"/>
              <a:pathLst>
                <a:path extrusionOk="0" h="4334" w="3353">
                  <a:moveTo>
                    <a:pt x="1356" y="0"/>
                  </a:moveTo>
                  <a:cubicBezTo>
                    <a:pt x="608" y="0"/>
                    <a:pt x="1" y="603"/>
                    <a:pt x="1" y="1351"/>
                  </a:cubicBezTo>
                  <a:lnTo>
                    <a:pt x="1" y="3852"/>
                  </a:lnTo>
                  <a:cubicBezTo>
                    <a:pt x="1" y="4001"/>
                    <a:pt x="24" y="4146"/>
                    <a:pt x="62" y="4287"/>
                  </a:cubicBezTo>
                  <a:cubicBezTo>
                    <a:pt x="520" y="4025"/>
                    <a:pt x="1048" y="3889"/>
                    <a:pt x="1632" y="3889"/>
                  </a:cubicBezTo>
                  <a:cubicBezTo>
                    <a:pt x="2216" y="3889"/>
                    <a:pt x="2801" y="4043"/>
                    <a:pt x="3282" y="4333"/>
                  </a:cubicBezTo>
                  <a:cubicBezTo>
                    <a:pt x="3324" y="4179"/>
                    <a:pt x="3352" y="4020"/>
                    <a:pt x="3352" y="3852"/>
                  </a:cubicBezTo>
                  <a:lnTo>
                    <a:pt x="3352" y="1351"/>
                  </a:lnTo>
                  <a:cubicBezTo>
                    <a:pt x="3352" y="603"/>
                    <a:pt x="2745"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76" name="Google Shape;1376;p73"/>
          <p:cNvGrpSpPr/>
          <p:nvPr/>
        </p:nvGrpSpPr>
        <p:grpSpPr>
          <a:xfrm>
            <a:off x="3246811" y="2615722"/>
            <a:ext cx="324152" cy="352767"/>
            <a:chOff x="3246811" y="3072922"/>
            <a:chExt cx="324152" cy="352767"/>
          </a:xfrm>
        </p:grpSpPr>
        <p:sp>
          <p:nvSpPr>
            <p:cNvPr id="1377" name="Google Shape;1377;p73"/>
            <p:cNvSpPr/>
            <p:nvPr/>
          </p:nvSpPr>
          <p:spPr>
            <a:xfrm>
              <a:off x="3420969" y="3215995"/>
              <a:ext cx="64254" cy="111164"/>
            </a:xfrm>
            <a:custGeom>
              <a:rect b="b" l="l" r="r" t="t"/>
              <a:pathLst>
                <a:path extrusionOk="0" h="4320" w="2497">
                  <a:moveTo>
                    <a:pt x="2146" y="0"/>
                  </a:moveTo>
                  <a:lnTo>
                    <a:pt x="66" y="1103"/>
                  </a:lnTo>
                  <a:lnTo>
                    <a:pt x="61" y="1103"/>
                  </a:lnTo>
                  <a:cubicBezTo>
                    <a:pt x="24" y="1122"/>
                    <a:pt x="0" y="1164"/>
                    <a:pt x="0" y="1211"/>
                  </a:cubicBezTo>
                  <a:lnTo>
                    <a:pt x="0" y="4319"/>
                  </a:lnTo>
                  <a:cubicBezTo>
                    <a:pt x="290" y="4277"/>
                    <a:pt x="570" y="4184"/>
                    <a:pt x="837" y="4053"/>
                  </a:cubicBezTo>
                  <a:lnTo>
                    <a:pt x="870" y="4039"/>
                  </a:lnTo>
                  <a:cubicBezTo>
                    <a:pt x="1875" y="3539"/>
                    <a:pt x="2496" y="2534"/>
                    <a:pt x="2496" y="1412"/>
                  </a:cubicBezTo>
                  <a:lnTo>
                    <a:pt x="2496" y="1393"/>
                  </a:lnTo>
                  <a:cubicBezTo>
                    <a:pt x="2496" y="898"/>
                    <a:pt x="2370" y="416"/>
                    <a:pt x="2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8" name="Google Shape;1378;p73"/>
            <p:cNvSpPr/>
            <p:nvPr/>
          </p:nvSpPr>
          <p:spPr>
            <a:xfrm>
              <a:off x="3246811" y="3163810"/>
              <a:ext cx="149892" cy="261880"/>
            </a:xfrm>
            <a:custGeom>
              <a:rect b="b" l="l" r="r" t="t"/>
              <a:pathLst>
                <a:path extrusionOk="0" h="10177" w="5825">
                  <a:moveTo>
                    <a:pt x="55" y="1"/>
                  </a:moveTo>
                  <a:cubicBezTo>
                    <a:pt x="26" y="1"/>
                    <a:pt x="0" y="24"/>
                    <a:pt x="0" y="56"/>
                  </a:cubicBezTo>
                  <a:lnTo>
                    <a:pt x="0" y="6819"/>
                  </a:lnTo>
                  <a:cubicBezTo>
                    <a:pt x="0" y="7118"/>
                    <a:pt x="168" y="7389"/>
                    <a:pt x="435" y="7525"/>
                  </a:cubicBezTo>
                  <a:lnTo>
                    <a:pt x="5740" y="10170"/>
                  </a:lnTo>
                  <a:cubicBezTo>
                    <a:pt x="5748" y="10175"/>
                    <a:pt x="5757" y="10176"/>
                    <a:pt x="5765" y="10176"/>
                  </a:cubicBezTo>
                  <a:cubicBezTo>
                    <a:pt x="5795" y="10176"/>
                    <a:pt x="5824" y="10152"/>
                    <a:pt x="5824" y="10119"/>
                  </a:cubicBezTo>
                  <a:lnTo>
                    <a:pt x="5824" y="7301"/>
                  </a:lnTo>
                  <a:cubicBezTo>
                    <a:pt x="5389" y="7245"/>
                    <a:pt x="4964" y="7118"/>
                    <a:pt x="4567" y="6922"/>
                  </a:cubicBezTo>
                  <a:lnTo>
                    <a:pt x="4539" y="6908"/>
                  </a:lnTo>
                  <a:cubicBezTo>
                    <a:pt x="3894" y="6585"/>
                    <a:pt x="3351" y="6090"/>
                    <a:pt x="2973" y="5478"/>
                  </a:cubicBezTo>
                  <a:cubicBezTo>
                    <a:pt x="2594" y="4865"/>
                    <a:pt x="2393" y="4160"/>
                    <a:pt x="2393" y="3440"/>
                  </a:cubicBezTo>
                  <a:lnTo>
                    <a:pt x="2393" y="3393"/>
                  </a:lnTo>
                  <a:cubicBezTo>
                    <a:pt x="2393" y="2739"/>
                    <a:pt x="2557" y="2103"/>
                    <a:pt x="2865" y="1533"/>
                  </a:cubicBezTo>
                  <a:lnTo>
                    <a:pt x="84" y="9"/>
                  </a:lnTo>
                  <a:cubicBezTo>
                    <a:pt x="75" y="3"/>
                    <a:pt x="65"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9" name="Google Shape;1379;p73"/>
            <p:cNvSpPr/>
            <p:nvPr/>
          </p:nvSpPr>
          <p:spPr>
            <a:xfrm>
              <a:off x="3262431" y="3072922"/>
              <a:ext cx="292913" cy="111705"/>
            </a:xfrm>
            <a:custGeom>
              <a:rect b="b" l="l" r="r" t="t"/>
              <a:pathLst>
                <a:path extrusionOk="0" h="4341" w="11383">
                  <a:moveTo>
                    <a:pt x="5676" y="0"/>
                  </a:moveTo>
                  <a:cubicBezTo>
                    <a:pt x="5558" y="0"/>
                    <a:pt x="5439" y="27"/>
                    <a:pt x="5329" y="82"/>
                  </a:cubicBezTo>
                  <a:lnTo>
                    <a:pt x="43" y="2667"/>
                  </a:lnTo>
                  <a:cubicBezTo>
                    <a:pt x="1" y="2690"/>
                    <a:pt x="1" y="2746"/>
                    <a:pt x="43" y="2770"/>
                  </a:cubicBezTo>
                  <a:lnTo>
                    <a:pt x="43" y="2775"/>
                  </a:lnTo>
                  <a:lnTo>
                    <a:pt x="2815" y="4294"/>
                  </a:lnTo>
                  <a:cubicBezTo>
                    <a:pt x="3137" y="3943"/>
                    <a:pt x="3525" y="3653"/>
                    <a:pt x="3960" y="3443"/>
                  </a:cubicBezTo>
                  <a:cubicBezTo>
                    <a:pt x="4494" y="3181"/>
                    <a:pt x="5079" y="3050"/>
                    <a:pt x="5664" y="3050"/>
                  </a:cubicBezTo>
                  <a:cubicBezTo>
                    <a:pt x="6267" y="3050"/>
                    <a:pt x="6870" y="3189"/>
                    <a:pt x="7419" y="3466"/>
                  </a:cubicBezTo>
                  <a:lnTo>
                    <a:pt x="7475" y="3494"/>
                  </a:lnTo>
                  <a:cubicBezTo>
                    <a:pt x="7905" y="3714"/>
                    <a:pt x="8279" y="3999"/>
                    <a:pt x="8587" y="4340"/>
                  </a:cubicBezTo>
                  <a:lnTo>
                    <a:pt x="11340" y="2882"/>
                  </a:lnTo>
                  <a:cubicBezTo>
                    <a:pt x="11382" y="2859"/>
                    <a:pt x="11382" y="2803"/>
                    <a:pt x="11340" y="2779"/>
                  </a:cubicBezTo>
                  <a:lnTo>
                    <a:pt x="6035" y="87"/>
                  </a:lnTo>
                  <a:cubicBezTo>
                    <a:pt x="5923" y="30"/>
                    <a:pt x="5800" y="0"/>
                    <a:pt x="5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0" name="Google Shape;1380;p73"/>
            <p:cNvSpPr/>
            <p:nvPr/>
          </p:nvSpPr>
          <p:spPr>
            <a:xfrm>
              <a:off x="3332680" y="3215017"/>
              <a:ext cx="64022" cy="112142"/>
            </a:xfrm>
            <a:custGeom>
              <a:rect b="b" l="l" r="r" t="t"/>
              <a:pathLst>
                <a:path extrusionOk="0" h="4358" w="2488">
                  <a:moveTo>
                    <a:pt x="356" y="1"/>
                  </a:moveTo>
                  <a:cubicBezTo>
                    <a:pt x="122" y="426"/>
                    <a:pt x="0" y="908"/>
                    <a:pt x="0" y="1403"/>
                  </a:cubicBezTo>
                  <a:lnTo>
                    <a:pt x="0" y="1450"/>
                  </a:lnTo>
                  <a:cubicBezTo>
                    <a:pt x="0" y="2572"/>
                    <a:pt x="622" y="3577"/>
                    <a:pt x="1622" y="4077"/>
                  </a:cubicBezTo>
                  <a:lnTo>
                    <a:pt x="1650" y="4091"/>
                  </a:lnTo>
                  <a:cubicBezTo>
                    <a:pt x="1917" y="4222"/>
                    <a:pt x="2197" y="4310"/>
                    <a:pt x="2487" y="4357"/>
                  </a:cubicBezTo>
                  <a:lnTo>
                    <a:pt x="2487" y="1244"/>
                  </a:lnTo>
                  <a:cubicBezTo>
                    <a:pt x="2487" y="1197"/>
                    <a:pt x="2464" y="1155"/>
                    <a:pt x="2422" y="1137"/>
                  </a:cubicBezTo>
                  <a:lnTo>
                    <a:pt x="3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1" name="Google Shape;1381;p73"/>
            <p:cNvSpPr/>
            <p:nvPr/>
          </p:nvSpPr>
          <p:spPr>
            <a:xfrm>
              <a:off x="3420840" y="3166640"/>
              <a:ext cx="150123" cy="259049"/>
            </a:xfrm>
            <a:custGeom>
              <a:rect b="b" l="l" r="r" t="t"/>
              <a:pathLst>
                <a:path extrusionOk="0" h="10067" w="5834">
                  <a:moveTo>
                    <a:pt x="5775" y="1"/>
                  </a:moveTo>
                  <a:cubicBezTo>
                    <a:pt x="5766" y="1"/>
                    <a:pt x="5758" y="3"/>
                    <a:pt x="5750" y="7"/>
                  </a:cubicBezTo>
                  <a:lnTo>
                    <a:pt x="2983" y="1474"/>
                  </a:lnTo>
                  <a:cubicBezTo>
                    <a:pt x="3277" y="2026"/>
                    <a:pt x="3441" y="2657"/>
                    <a:pt x="3441" y="3311"/>
                  </a:cubicBezTo>
                  <a:lnTo>
                    <a:pt x="3441" y="3330"/>
                  </a:lnTo>
                  <a:cubicBezTo>
                    <a:pt x="3441" y="4050"/>
                    <a:pt x="3240" y="4755"/>
                    <a:pt x="2861" y="5368"/>
                  </a:cubicBezTo>
                  <a:cubicBezTo>
                    <a:pt x="2482" y="5980"/>
                    <a:pt x="1940" y="6475"/>
                    <a:pt x="1295" y="6798"/>
                  </a:cubicBezTo>
                  <a:lnTo>
                    <a:pt x="1263" y="6812"/>
                  </a:lnTo>
                  <a:cubicBezTo>
                    <a:pt x="865" y="7013"/>
                    <a:pt x="440" y="7139"/>
                    <a:pt x="1" y="7191"/>
                  </a:cubicBezTo>
                  <a:lnTo>
                    <a:pt x="1" y="10009"/>
                  </a:lnTo>
                  <a:cubicBezTo>
                    <a:pt x="1" y="10042"/>
                    <a:pt x="29" y="10066"/>
                    <a:pt x="60" y="10066"/>
                  </a:cubicBezTo>
                  <a:cubicBezTo>
                    <a:pt x="68" y="10066"/>
                    <a:pt x="77" y="10065"/>
                    <a:pt x="85" y="10060"/>
                  </a:cubicBezTo>
                  <a:lnTo>
                    <a:pt x="5399" y="7410"/>
                  </a:lnTo>
                  <a:cubicBezTo>
                    <a:pt x="5666" y="7279"/>
                    <a:pt x="5834" y="7004"/>
                    <a:pt x="5834" y="6705"/>
                  </a:cubicBezTo>
                  <a:lnTo>
                    <a:pt x="5834" y="58"/>
                  </a:lnTo>
                  <a:cubicBezTo>
                    <a:pt x="5834" y="25"/>
                    <a:pt x="5805" y="1"/>
                    <a:pt x="5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2" name="Google Shape;1382;p73"/>
            <p:cNvSpPr/>
            <p:nvPr/>
          </p:nvSpPr>
          <p:spPr>
            <a:xfrm>
              <a:off x="3356972" y="3175569"/>
              <a:ext cx="104062" cy="48146"/>
            </a:xfrm>
            <a:custGeom>
              <a:rect b="b" l="l" r="r" t="t"/>
              <a:pathLst>
                <a:path extrusionOk="0" h="1871" w="4044">
                  <a:moveTo>
                    <a:pt x="1987" y="1"/>
                  </a:moveTo>
                  <a:cubicBezTo>
                    <a:pt x="1534" y="1"/>
                    <a:pt x="1104" y="99"/>
                    <a:pt x="697" y="300"/>
                  </a:cubicBezTo>
                  <a:cubicBezTo>
                    <a:pt x="440" y="426"/>
                    <a:pt x="206" y="585"/>
                    <a:pt x="1" y="777"/>
                  </a:cubicBezTo>
                  <a:lnTo>
                    <a:pt x="1959" y="1856"/>
                  </a:lnTo>
                  <a:cubicBezTo>
                    <a:pt x="1978" y="1866"/>
                    <a:pt x="1998" y="1870"/>
                    <a:pt x="2017" y="1870"/>
                  </a:cubicBezTo>
                  <a:cubicBezTo>
                    <a:pt x="2037" y="1870"/>
                    <a:pt x="2057" y="1866"/>
                    <a:pt x="2076" y="1856"/>
                  </a:cubicBezTo>
                  <a:lnTo>
                    <a:pt x="4044" y="814"/>
                  </a:lnTo>
                  <a:cubicBezTo>
                    <a:pt x="3847" y="632"/>
                    <a:pt x="3623" y="473"/>
                    <a:pt x="3375" y="347"/>
                  </a:cubicBezTo>
                  <a:lnTo>
                    <a:pt x="3315" y="319"/>
                  </a:lnTo>
                  <a:cubicBezTo>
                    <a:pt x="2903" y="108"/>
                    <a:pt x="2445" y="1"/>
                    <a:pt x="1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83" name="Google Shape;1383;p73"/>
          <p:cNvGrpSpPr/>
          <p:nvPr/>
        </p:nvGrpSpPr>
        <p:grpSpPr>
          <a:xfrm>
            <a:off x="3268323" y="1998297"/>
            <a:ext cx="280407" cy="352664"/>
            <a:chOff x="3268323" y="2455497"/>
            <a:chExt cx="280407" cy="352664"/>
          </a:xfrm>
        </p:grpSpPr>
        <p:sp>
          <p:nvSpPr>
            <p:cNvPr id="1384" name="Google Shape;1384;p73"/>
            <p:cNvSpPr/>
            <p:nvPr/>
          </p:nvSpPr>
          <p:spPr>
            <a:xfrm>
              <a:off x="3470761" y="2465121"/>
              <a:ext cx="27791" cy="32963"/>
            </a:xfrm>
            <a:custGeom>
              <a:rect b="b" l="l" r="r" t="t"/>
              <a:pathLst>
                <a:path extrusionOk="0" h="1281" w="1080">
                  <a:moveTo>
                    <a:pt x="533" y="0"/>
                  </a:moveTo>
                  <a:cubicBezTo>
                    <a:pt x="248" y="0"/>
                    <a:pt x="10" y="234"/>
                    <a:pt x="10" y="524"/>
                  </a:cubicBezTo>
                  <a:cubicBezTo>
                    <a:pt x="10" y="542"/>
                    <a:pt x="10" y="556"/>
                    <a:pt x="10" y="575"/>
                  </a:cubicBezTo>
                  <a:lnTo>
                    <a:pt x="0" y="1248"/>
                  </a:lnTo>
                  <a:lnTo>
                    <a:pt x="0" y="1281"/>
                  </a:lnTo>
                  <a:lnTo>
                    <a:pt x="1075" y="1281"/>
                  </a:lnTo>
                  <a:lnTo>
                    <a:pt x="1080" y="524"/>
                  </a:lnTo>
                  <a:cubicBezTo>
                    <a:pt x="1080" y="383"/>
                    <a:pt x="1024" y="253"/>
                    <a:pt x="926" y="154"/>
                  </a:cubicBezTo>
                  <a:cubicBezTo>
                    <a:pt x="828" y="56"/>
                    <a:pt x="697"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5" name="Google Shape;1385;p73"/>
            <p:cNvSpPr/>
            <p:nvPr/>
          </p:nvSpPr>
          <p:spPr>
            <a:xfrm>
              <a:off x="3419991" y="2455497"/>
              <a:ext cx="27457" cy="34662"/>
            </a:xfrm>
            <a:custGeom>
              <a:rect b="b" l="l" r="r" t="t"/>
              <a:pathLst>
                <a:path extrusionOk="0" h="1347" w="1067">
                  <a:moveTo>
                    <a:pt x="524" y="0"/>
                  </a:moveTo>
                  <a:cubicBezTo>
                    <a:pt x="239" y="0"/>
                    <a:pt x="1" y="234"/>
                    <a:pt x="1" y="524"/>
                  </a:cubicBezTo>
                  <a:lnTo>
                    <a:pt x="1" y="1346"/>
                  </a:lnTo>
                  <a:lnTo>
                    <a:pt x="1066" y="1346"/>
                  </a:lnTo>
                  <a:lnTo>
                    <a:pt x="1066" y="416"/>
                  </a:lnTo>
                  <a:cubicBezTo>
                    <a:pt x="1048" y="318"/>
                    <a:pt x="996" y="225"/>
                    <a:pt x="922" y="150"/>
                  </a:cubicBezTo>
                  <a:cubicBezTo>
                    <a:pt x="823" y="52"/>
                    <a:pt x="69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386" name="Google Shape;1386;p73"/>
            <p:cNvGrpSpPr/>
            <p:nvPr/>
          </p:nvGrpSpPr>
          <p:grpSpPr>
            <a:xfrm>
              <a:off x="3268323" y="2479196"/>
              <a:ext cx="280407" cy="328964"/>
              <a:chOff x="3268323" y="2479196"/>
              <a:chExt cx="280407" cy="328964"/>
            </a:xfrm>
          </p:grpSpPr>
          <p:sp>
            <p:nvSpPr>
              <p:cNvPr id="1387" name="Google Shape;1387;p73"/>
              <p:cNvSpPr/>
              <p:nvPr/>
            </p:nvSpPr>
            <p:spPr>
              <a:xfrm>
                <a:off x="3369375" y="2479196"/>
                <a:ext cx="27328" cy="27791"/>
              </a:xfrm>
              <a:custGeom>
                <a:rect b="b" l="l" r="r" t="t"/>
                <a:pathLst>
                  <a:path extrusionOk="0" h="1080" w="1062">
                    <a:moveTo>
                      <a:pt x="524" y="0"/>
                    </a:moveTo>
                    <a:cubicBezTo>
                      <a:pt x="224" y="0"/>
                      <a:pt x="0" y="215"/>
                      <a:pt x="0" y="495"/>
                    </a:cubicBezTo>
                    <a:lnTo>
                      <a:pt x="0" y="1080"/>
                    </a:lnTo>
                    <a:lnTo>
                      <a:pt x="1061" y="1080"/>
                    </a:lnTo>
                    <a:lnTo>
                      <a:pt x="1061" y="495"/>
                    </a:lnTo>
                    <a:cubicBezTo>
                      <a:pt x="1061" y="215"/>
                      <a:pt x="837"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388" name="Google Shape;1388;p73"/>
              <p:cNvGrpSpPr/>
              <p:nvPr/>
            </p:nvGrpSpPr>
            <p:grpSpPr>
              <a:xfrm>
                <a:off x="3268323" y="2513472"/>
                <a:ext cx="280407" cy="294689"/>
                <a:chOff x="3268323" y="2513472"/>
                <a:chExt cx="280407" cy="294689"/>
              </a:xfrm>
            </p:grpSpPr>
            <p:sp>
              <p:nvSpPr>
                <p:cNvPr id="1389" name="Google Shape;1389;p73"/>
                <p:cNvSpPr/>
                <p:nvPr/>
              </p:nvSpPr>
              <p:spPr>
                <a:xfrm>
                  <a:off x="3268323" y="2589229"/>
                  <a:ext cx="38393" cy="37930"/>
                </a:xfrm>
                <a:custGeom>
                  <a:rect b="b" l="l" r="r" t="t"/>
                  <a:pathLst>
                    <a:path extrusionOk="0" h="1474" w="1492">
                      <a:moveTo>
                        <a:pt x="685" y="0"/>
                      </a:moveTo>
                      <a:cubicBezTo>
                        <a:pt x="592" y="0"/>
                        <a:pt x="497" y="20"/>
                        <a:pt x="407" y="62"/>
                      </a:cubicBezTo>
                      <a:cubicBezTo>
                        <a:pt x="234" y="141"/>
                        <a:pt x="108" y="286"/>
                        <a:pt x="57" y="473"/>
                      </a:cubicBezTo>
                      <a:cubicBezTo>
                        <a:pt x="1" y="655"/>
                        <a:pt x="29" y="842"/>
                        <a:pt x="132" y="1006"/>
                      </a:cubicBezTo>
                      <a:lnTo>
                        <a:pt x="281" y="1249"/>
                      </a:lnTo>
                      <a:cubicBezTo>
                        <a:pt x="328" y="1324"/>
                        <a:pt x="375" y="1398"/>
                        <a:pt x="421" y="1473"/>
                      </a:cubicBezTo>
                      <a:lnTo>
                        <a:pt x="1492" y="721"/>
                      </a:lnTo>
                      <a:lnTo>
                        <a:pt x="1244" y="314"/>
                      </a:lnTo>
                      <a:cubicBezTo>
                        <a:pt x="1122" y="113"/>
                        <a:pt x="908" y="0"/>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0" name="Google Shape;1390;p73"/>
                <p:cNvSpPr/>
                <p:nvPr/>
              </p:nvSpPr>
              <p:spPr>
                <a:xfrm>
                  <a:off x="3290711" y="2513472"/>
                  <a:ext cx="258020" cy="294689"/>
                </a:xfrm>
                <a:custGeom>
                  <a:rect b="b" l="l" r="r" t="t"/>
                  <a:pathLst>
                    <a:path extrusionOk="0" h="11452" w="10027">
                      <a:moveTo>
                        <a:pt x="4361" y="5431"/>
                      </a:moveTo>
                      <a:cubicBezTo>
                        <a:pt x="4609" y="5431"/>
                        <a:pt x="4814" y="5637"/>
                        <a:pt x="4814" y="5885"/>
                      </a:cubicBezTo>
                      <a:cubicBezTo>
                        <a:pt x="4814" y="6137"/>
                        <a:pt x="4613" y="6343"/>
                        <a:pt x="4361" y="6343"/>
                      </a:cubicBezTo>
                      <a:cubicBezTo>
                        <a:pt x="4109" y="6343"/>
                        <a:pt x="3908" y="6137"/>
                        <a:pt x="3908" y="5885"/>
                      </a:cubicBezTo>
                      <a:cubicBezTo>
                        <a:pt x="3908" y="5637"/>
                        <a:pt x="4109" y="5431"/>
                        <a:pt x="4361" y="5431"/>
                      </a:cubicBezTo>
                      <a:close/>
                      <a:moveTo>
                        <a:pt x="7759" y="5431"/>
                      </a:moveTo>
                      <a:cubicBezTo>
                        <a:pt x="8012" y="5431"/>
                        <a:pt x="8213" y="5637"/>
                        <a:pt x="8213" y="5885"/>
                      </a:cubicBezTo>
                      <a:cubicBezTo>
                        <a:pt x="8213" y="6137"/>
                        <a:pt x="8012" y="6343"/>
                        <a:pt x="7759" y="6343"/>
                      </a:cubicBezTo>
                      <a:cubicBezTo>
                        <a:pt x="7511" y="6343"/>
                        <a:pt x="7306" y="6137"/>
                        <a:pt x="7306" y="5885"/>
                      </a:cubicBezTo>
                      <a:cubicBezTo>
                        <a:pt x="7306" y="5637"/>
                        <a:pt x="7511" y="5431"/>
                        <a:pt x="7759" y="5431"/>
                      </a:cubicBezTo>
                      <a:close/>
                      <a:moveTo>
                        <a:pt x="5025" y="0"/>
                      </a:moveTo>
                      <a:lnTo>
                        <a:pt x="5025" y="3693"/>
                      </a:lnTo>
                      <a:cubicBezTo>
                        <a:pt x="5025" y="3944"/>
                        <a:pt x="4819" y="4146"/>
                        <a:pt x="4570" y="4146"/>
                      </a:cubicBezTo>
                      <a:cubicBezTo>
                        <a:pt x="4564" y="4146"/>
                        <a:pt x="4558" y="4146"/>
                        <a:pt x="4553" y="4146"/>
                      </a:cubicBezTo>
                      <a:cubicBezTo>
                        <a:pt x="4305" y="4132"/>
                        <a:pt x="4118" y="3922"/>
                        <a:pt x="4118" y="3679"/>
                      </a:cubicBezTo>
                      <a:lnTo>
                        <a:pt x="4118" y="659"/>
                      </a:lnTo>
                      <a:lnTo>
                        <a:pt x="3057" y="659"/>
                      </a:lnTo>
                      <a:lnTo>
                        <a:pt x="3057" y="6039"/>
                      </a:lnTo>
                      <a:cubicBezTo>
                        <a:pt x="3033" y="6302"/>
                        <a:pt x="2814" y="6465"/>
                        <a:pt x="2588" y="6465"/>
                      </a:cubicBezTo>
                      <a:cubicBezTo>
                        <a:pt x="2469" y="6465"/>
                        <a:pt x="2348" y="6420"/>
                        <a:pt x="2253" y="6319"/>
                      </a:cubicBezTo>
                      <a:lnTo>
                        <a:pt x="2211" y="6273"/>
                      </a:lnTo>
                      <a:lnTo>
                        <a:pt x="1094" y="4440"/>
                      </a:lnTo>
                      <a:lnTo>
                        <a:pt x="0" y="5212"/>
                      </a:lnTo>
                      <a:cubicBezTo>
                        <a:pt x="510" y="6175"/>
                        <a:pt x="940" y="7212"/>
                        <a:pt x="1281" y="8311"/>
                      </a:cubicBezTo>
                      <a:cubicBezTo>
                        <a:pt x="1561" y="9203"/>
                        <a:pt x="2127" y="10003"/>
                        <a:pt x="2879" y="10563"/>
                      </a:cubicBezTo>
                      <a:cubicBezTo>
                        <a:pt x="3655" y="11143"/>
                        <a:pt x="4581" y="11452"/>
                        <a:pt x="5553" y="11452"/>
                      </a:cubicBezTo>
                      <a:lnTo>
                        <a:pt x="5604" y="11452"/>
                      </a:lnTo>
                      <a:lnTo>
                        <a:pt x="5604" y="9227"/>
                      </a:lnTo>
                      <a:lnTo>
                        <a:pt x="4347" y="9227"/>
                      </a:lnTo>
                      <a:cubicBezTo>
                        <a:pt x="4095" y="9227"/>
                        <a:pt x="3894" y="9021"/>
                        <a:pt x="3894" y="8769"/>
                      </a:cubicBezTo>
                      <a:lnTo>
                        <a:pt x="3894" y="7320"/>
                      </a:lnTo>
                      <a:cubicBezTo>
                        <a:pt x="3894" y="7071"/>
                        <a:pt x="4095" y="6866"/>
                        <a:pt x="4346" y="6866"/>
                      </a:cubicBezTo>
                      <a:cubicBezTo>
                        <a:pt x="4354" y="6866"/>
                        <a:pt x="4362" y="6866"/>
                        <a:pt x="4370" y="6866"/>
                      </a:cubicBezTo>
                      <a:cubicBezTo>
                        <a:pt x="4613" y="6876"/>
                        <a:pt x="4800" y="7086"/>
                        <a:pt x="4800" y="7334"/>
                      </a:cubicBezTo>
                      <a:lnTo>
                        <a:pt x="4800" y="8315"/>
                      </a:lnTo>
                      <a:lnTo>
                        <a:pt x="5604" y="8315"/>
                      </a:lnTo>
                      <a:lnTo>
                        <a:pt x="5604" y="6305"/>
                      </a:lnTo>
                      <a:cubicBezTo>
                        <a:pt x="5604" y="6056"/>
                        <a:pt x="5806" y="5851"/>
                        <a:pt x="6056" y="5851"/>
                      </a:cubicBezTo>
                      <a:cubicBezTo>
                        <a:pt x="6065" y="5851"/>
                        <a:pt x="6073" y="5852"/>
                        <a:pt x="6081" y="5852"/>
                      </a:cubicBezTo>
                      <a:cubicBezTo>
                        <a:pt x="6329" y="5866"/>
                        <a:pt x="6516" y="6076"/>
                        <a:pt x="6516" y="6319"/>
                      </a:cubicBezTo>
                      <a:lnTo>
                        <a:pt x="6516" y="8315"/>
                      </a:lnTo>
                      <a:lnTo>
                        <a:pt x="7320" y="8315"/>
                      </a:lnTo>
                      <a:lnTo>
                        <a:pt x="7320" y="7320"/>
                      </a:lnTo>
                      <a:cubicBezTo>
                        <a:pt x="7320" y="7066"/>
                        <a:pt x="7521" y="6866"/>
                        <a:pt x="7771" y="6866"/>
                      </a:cubicBezTo>
                      <a:cubicBezTo>
                        <a:pt x="7780" y="6866"/>
                        <a:pt x="7788" y="6866"/>
                        <a:pt x="7797" y="6866"/>
                      </a:cubicBezTo>
                      <a:cubicBezTo>
                        <a:pt x="8040" y="6876"/>
                        <a:pt x="8227" y="7086"/>
                        <a:pt x="8227" y="7329"/>
                      </a:cubicBezTo>
                      <a:lnTo>
                        <a:pt x="8227" y="8769"/>
                      </a:lnTo>
                      <a:cubicBezTo>
                        <a:pt x="8227" y="9021"/>
                        <a:pt x="8026" y="9222"/>
                        <a:pt x="7773" y="9222"/>
                      </a:cubicBezTo>
                      <a:lnTo>
                        <a:pt x="6516" y="9222"/>
                      </a:lnTo>
                      <a:lnTo>
                        <a:pt x="6516" y="11452"/>
                      </a:lnTo>
                      <a:lnTo>
                        <a:pt x="6801" y="11452"/>
                      </a:lnTo>
                      <a:cubicBezTo>
                        <a:pt x="7666" y="11452"/>
                        <a:pt x="8474" y="11115"/>
                        <a:pt x="9082" y="10503"/>
                      </a:cubicBezTo>
                      <a:cubicBezTo>
                        <a:pt x="9690" y="9895"/>
                        <a:pt x="10026" y="9086"/>
                        <a:pt x="10026" y="8222"/>
                      </a:cubicBezTo>
                      <a:lnTo>
                        <a:pt x="10021" y="5445"/>
                      </a:lnTo>
                      <a:lnTo>
                        <a:pt x="10026" y="2206"/>
                      </a:lnTo>
                      <a:lnTo>
                        <a:pt x="8979" y="2206"/>
                      </a:lnTo>
                      <a:lnTo>
                        <a:pt x="8979" y="2211"/>
                      </a:lnTo>
                      <a:lnTo>
                        <a:pt x="8974" y="3940"/>
                      </a:lnTo>
                      <a:cubicBezTo>
                        <a:pt x="8974" y="4188"/>
                        <a:pt x="8769" y="4394"/>
                        <a:pt x="8521" y="4394"/>
                      </a:cubicBezTo>
                      <a:cubicBezTo>
                        <a:pt x="8269" y="4394"/>
                        <a:pt x="8068" y="4188"/>
                        <a:pt x="8068" y="3940"/>
                      </a:cubicBezTo>
                      <a:lnTo>
                        <a:pt x="8072" y="1580"/>
                      </a:lnTo>
                      <a:lnTo>
                        <a:pt x="8072" y="1575"/>
                      </a:lnTo>
                      <a:lnTo>
                        <a:pt x="8072" y="1571"/>
                      </a:lnTo>
                      <a:lnTo>
                        <a:pt x="8072" y="309"/>
                      </a:lnTo>
                      <a:lnTo>
                        <a:pt x="6997" y="309"/>
                      </a:lnTo>
                      <a:lnTo>
                        <a:pt x="6997" y="3693"/>
                      </a:lnTo>
                      <a:cubicBezTo>
                        <a:pt x="6997" y="3944"/>
                        <a:pt x="6792" y="4146"/>
                        <a:pt x="6538" y="4146"/>
                      </a:cubicBezTo>
                      <a:cubicBezTo>
                        <a:pt x="6532" y="4146"/>
                        <a:pt x="6526" y="4146"/>
                        <a:pt x="6521" y="4146"/>
                      </a:cubicBezTo>
                      <a:cubicBezTo>
                        <a:pt x="6277" y="4132"/>
                        <a:pt x="6090" y="3922"/>
                        <a:pt x="6090" y="3679"/>
                      </a:cubicBezTo>
                      <a:lnTo>
                        <a:pt x="6090" y="5"/>
                      </a:lnTo>
                      <a:lnTo>
                        <a:pt x="5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1" name="Google Shape;1391;p73"/>
                <p:cNvSpPr/>
                <p:nvPr/>
              </p:nvSpPr>
              <p:spPr>
                <a:xfrm>
                  <a:off x="3521763" y="2519005"/>
                  <a:ext cx="26968" cy="27920"/>
                </a:xfrm>
                <a:custGeom>
                  <a:rect b="b" l="l" r="r" t="t"/>
                  <a:pathLst>
                    <a:path extrusionOk="0" h="1085" w="1048">
                      <a:moveTo>
                        <a:pt x="524" y="0"/>
                      </a:moveTo>
                      <a:cubicBezTo>
                        <a:pt x="238" y="0"/>
                        <a:pt x="5" y="234"/>
                        <a:pt x="0" y="519"/>
                      </a:cubicBezTo>
                      <a:cubicBezTo>
                        <a:pt x="0" y="528"/>
                        <a:pt x="0" y="538"/>
                        <a:pt x="0" y="542"/>
                      </a:cubicBezTo>
                      <a:lnTo>
                        <a:pt x="0" y="1085"/>
                      </a:lnTo>
                      <a:lnTo>
                        <a:pt x="1047" y="1085"/>
                      </a:lnTo>
                      <a:lnTo>
                        <a:pt x="1047" y="524"/>
                      </a:lnTo>
                      <a:cubicBezTo>
                        <a:pt x="1047" y="383"/>
                        <a:pt x="996" y="253"/>
                        <a:pt x="898" y="154"/>
                      </a:cubicBezTo>
                      <a:cubicBezTo>
                        <a:pt x="799" y="56"/>
                        <a:pt x="664"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grpSp>
      <p:grpSp>
        <p:nvGrpSpPr>
          <p:cNvPr id="1392" name="Google Shape;1392;p73"/>
          <p:cNvGrpSpPr/>
          <p:nvPr/>
        </p:nvGrpSpPr>
        <p:grpSpPr>
          <a:xfrm>
            <a:off x="3251494" y="1403542"/>
            <a:ext cx="314786" cy="352793"/>
            <a:chOff x="3251494" y="1860742"/>
            <a:chExt cx="314786" cy="352793"/>
          </a:xfrm>
        </p:grpSpPr>
        <p:sp>
          <p:nvSpPr>
            <p:cNvPr id="1393" name="Google Shape;1393;p73"/>
            <p:cNvSpPr/>
            <p:nvPr/>
          </p:nvSpPr>
          <p:spPr>
            <a:xfrm>
              <a:off x="3251494" y="1975380"/>
              <a:ext cx="144720" cy="238154"/>
            </a:xfrm>
            <a:custGeom>
              <a:rect b="b" l="l" r="r" t="t"/>
              <a:pathLst>
                <a:path extrusionOk="0" h="9255" w="5624">
                  <a:moveTo>
                    <a:pt x="625" y="0"/>
                  </a:moveTo>
                  <a:cubicBezTo>
                    <a:pt x="514" y="0"/>
                    <a:pt x="404" y="30"/>
                    <a:pt x="304" y="88"/>
                  </a:cubicBezTo>
                  <a:cubicBezTo>
                    <a:pt x="117" y="200"/>
                    <a:pt x="0" y="401"/>
                    <a:pt x="0" y="621"/>
                  </a:cubicBezTo>
                  <a:lnTo>
                    <a:pt x="0" y="6141"/>
                  </a:lnTo>
                  <a:cubicBezTo>
                    <a:pt x="0" y="6365"/>
                    <a:pt x="122" y="6571"/>
                    <a:pt x="318" y="6683"/>
                  </a:cubicBezTo>
                  <a:lnTo>
                    <a:pt x="4693" y="9170"/>
                  </a:lnTo>
                  <a:cubicBezTo>
                    <a:pt x="4791" y="9226"/>
                    <a:pt x="4894" y="9254"/>
                    <a:pt x="5002" y="9254"/>
                  </a:cubicBezTo>
                  <a:cubicBezTo>
                    <a:pt x="5105" y="9254"/>
                    <a:pt x="5217" y="9221"/>
                    <a:pt x="5315" y="9165"/>
                  </a:cubicBezTo>
                  <a:cubicBezTo>
                    <a:pt x="5506" y="9053"/>
                    <a:pt x="5623" y="8852"/>
                    <a:pt x="5623" y="8628"/>
                  </a:cubicBezTo>
                  <a:lnTo>
                    <a:pt x="5623" y="3000"/>
                  </a:lnTo>
                  <a:cubicBezTo>
                    <a:pt x="5623" y="2771"/>
                    <a:pt x="5497" y="2565"/>
                    <a:pt x="5296" y="2453"/>
                  </a:cubicBezTo>
                  <a:lnTo>
                    <a:pt x="921" y="74"/>
                  </a:lnTo>
                  <a:cubicBezTo>
                    <a:pt x="827" y="25"/>
                    <a:pt x="726" y="0"/>
                    <a:pt x="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4" name="Google Shape;1394;p73"/>
            <p:cNvSpPr/>
            <p:nvPr/>
          </p:nvSpPr>
          <p:spPr>
            <a:xfrm>
              <a:off x="3270022" y="1860742"/>
              <a:ext cx="275801" cy="159747"/>
            </a:xfrm>
            <a:custGeom>
              <a:rect b="b" l="l" r="r" t="t"/>
              <a:pathLst>
                <a:path extrusionOk="0" h="6208" w="10718">
                  <a:moveTo>
                    <a:pt x="5320" y="0"/>
                  </a:moveTo>
                  <a:cubicBezTo>
                    <a:pt x="5221" y="0"/>
                    <a:pt x="5123" y="23"/>
                    <a:pt x="5034" y="70"/>
                  </a:cubicBezTo>
                  <a:lnTo>
                    <a:pt x="332" y="2547"/>
                  </a:lnTo>
                  <a:cubicBezTo>
                    <a:pt x="126" y="2655"/>
                    <a:pt x="0" y="2865"/>
                    <a:pt x="0" y="3094"/>
                  </a:cubicBezTo>
                  <a:cubicBezTo>
                    <a:pt x="0" y="3328"/>
                    <a:pt x="126" y="3538"/>
                    <a:pt x="332" y="3646"/>
                  </a:cubicBezTo>
                  <a:lnTo>
                    <a:pt x="5034" y="6137"/>
                  </a:lnTo>
                  <a:cubicBezTo>
                    <a:pt x="5123" y="6184"/>
                    <a:pt x="5226" y="6207"/>
                    <a:pt x="5324" y="6207"/>
                  </a:cubicBezTo>
                  <a:cubicBezTo>
                    <a:pt x="5422" y="6207"/>
                    <a:pt x="5520" y="6184"/>
                    <a:pt x="5614" y="6137"/>
                  </a:cubicBezTo>
                  <a:lnTo>
                    <a:pt x="10386" y="3650"/>
                  </a:lnTo>
                  <a:cubicBezTo>
                    <a:pt x="10592" y="3538"/>
                    <a:pt x="10718" y="3328"/>
                    <a:pt x="10718" y="3094"/>
                  </a:cubicBezTo>
                  <a:cubicBezTo>
                    <a:pt x="10718" y="2861"/>
                    <a:pt x="10587" y="2650"/>
                    <a:pt x="10381" y="2543"/>
                  </a:cubicBezTo>
                  <a:lnTo>
                    <a:pt x="5609" y="70"/>
                  </a:lnTo>
                  <a:cubicBezTo>
                    <a:pt x="5518" y="23"/>
                    <a:pt x="5419" y="0"/>
                    <a:pt x="5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5" name="Google Shape;1395;p73"/>
            <p:cNvSpPr/>
            <p:nvPr/>
          </p:nvSpPr>
          <p:spPr>
            <a:xfrm>
              <a:off x="3421560" y="1975380"/>
              <a:ext cx="144720" cy="238026"/>
            </a:xfrm>
            <a:custGeom>
              <a:rect b="b" l="l" r="r" t="t"/>
              <a:pathLst>
                <a:path extrusionOk="0" h="9250" w="5624">
                  <a:moveTo>
                    <a:pt x="4999" y="0"/>
                  </a:moveTo>
                  <a:cubicBezTo>
                    <a:pt x="4898" y="0"/>
                    <a:pt x="4797" y="25"/>
                    <a:pt x="4703" y="74"/>
                  </a:cubicBezTo>
                  <a:lnTo>
                    <a:pt x="328" y="2453"/>
                  </a:lnTo>
                  <a:cubicBezTo>
                    <a:pt x="127" y="2565"/>
                    <a:pt x="1" y="2771"/>
                    <a:pt x="1" y="3000"/>
                  </a:cubicBezTo>
                  <a:lnTo>
                    <a:pt x="1" y="8628"/>
                  </a:lnTo>
                  <a:cubicBezTo>
                    <a:pt x="1" y="8852"/>
                    <a:pt x="117" y="9053"/>
                    <a:pt x="314" y="9165"/>
                  </a:cubicBezTo>
                  <a:cubicBezTo>
                    <a:pt x="407" y="9221"/>
                    <a:pt x="515" y="9249"/>
                    <a:pt x="622" y="9249"/>
                  </a:cubicBezTo>
                  <a:cubicBezTo>
                    <a:pt x="734" y="9249"/>
                    <a:pt x="837" y="9221"/>
                    <a:pt x="931" y="9170"/>
                  </a:cubicBezTo>
                  <a:lnTo>
                    <a:pt x="5310" y="6679"/>
                  </a:lnTo>
                  <a:cubicBezTo>
                    <a:pt x="5502" y="6571"/>
                    <a:pt x="5623" y="6361"/>
                    <a:pt x="5623" y="6136"/>
                  </a:cubicBezTo>
                  <a:lnTo>
                    <a:pt x="5623" y="621"/>
                  </a:lnTo>
                  <a:cubicBezTo>
                    <a:pt x="5623" y="401"/>
                    <a:pt x="5511" y="200"/>
                    <a:pt x="5320" y="88"/>
                  </a:cubicBezTo>
                  <a:cubicBezTo>
                    <a:pt x="5220" y="30"/>
                    <a:pt x="5110" y="0"/>
                    <a:pt x="4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396" name="Google Shape;1396;p73"/>
          <p:cNvGrpSpPr/>
          <p:nvPr/>
        </p:nvGrpSpPr>
        <p:grpSpPr>
          <a:xfrm>
            <a:off x="2451059" y="3803972"/>
            <a:ext cx="352664" cy="352793"/>
            <a:chOff x="2451059" y="4261172"/>
            <a:chExt cx="352664" cy="352793"/>
          </a:xfrm>
        </p:grpSpPr>
        <p:sp>
          <p:nvSpPr>
            <p:cNvPr id="1397" name="Google Shape;1397;p73"/>
            <p:cNvSpPr/>
            <p:nvPr/>
          </p:nvSpPr>
          <p:spPr>
            <a:xfrm>
              <a:off x="2519482" y="4380622"/>
              <a:ext cx="34430" cy="34404"/>
            </a:xfrm>
            <a:custGeom>
              <a:rect b="b" l="l" r="r" t="t"/>
              <a:pathLst>
                <a:path extrusionOk="0" h="1337" w="1338">
                  <a:moveTo>
                    <a:pt x="669" y="0"/>
                  </a:moveTo>
                  <a:cubicBezTo>
                    <a:pt x="300" y="0"/>
                    <a:pt x="1" y="299"/>
                    <a:pt x="1" y="669"/>
                  </a:cubicBezTo>
                  <a:cubicBezTo>
                    <a:pt x="1" y="1038"/>
                    <a:pt x="300" y="1337"/>
                    <a:pt x="669" y="1337"/>
                  </a:cubicBezTo>
                  <a:cubicBezTo>
                    <a:pt x="1039" y="1337"/>
                    <a:pt x="1338" y="1038"/>
                    <a:pt x="1338" y="669"/>
                  </a:cubicBezTo>
                  <a:cubicBezTo>
                    <a:pt x="1338" y="299"/>
                    <a:pt x="1039"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8" name="Google Shape;1398;p73"/>
            <p:cNvSpPr/>
            <p:nvPr/>
          </p:nvSpPr>
          <p:spPr>
            <a:xfrm>
              <a:off x="2700639" y="4380622"/>
              <a:ext cx="34404" cy="34404"/>
            </a:xfrm>
            <a:custGeom>
              <a:rect b="b" l="l" r="r" t="t"/>
              <a:pathLst>
                <a:path extrusionOk="0" h="1337" w="1337">
                  <a:moveTo>
                    <a:pt x="669" y="0"/>
                  </a:moveTo>
                  <a:cubicBezTo>
                    <a:pt x="299" y="0"/>
                    <a:pt x="0" y="299"/>
                    <a:pt x="0" y="669"/>
                  </a:cubicBezTo>
                  <a:cubicBezTo>
                    <a:pt x="0" y="1038"/>
                    <a:pt x="299" y="1337"/>
                    <a:pt x="669" y="1337"/>
                  </a:cubicBezTo>
                  <a:cubicBezTo>
                    <a:pt x="1038" y="1337"/>
                    <a:pt x="1337" y="1038"/>
                    <a:pt x="1337" y="669"/>
                  </a:cubicBezTo>
                  <a:cubicBezTo>
                    <a:pt x="1337" y="299"/>
                    <a:pt x="1038"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9" name="Google Shape;1399;p73"/>
            <p:cNvSpPr/>
            <p:nvPr/>
          </p:nvSpPr>
          <p:spPr>
            <a:xfrm>
              <a:off x="2451059" y="4261172"/>
              <a:ext cx="352664" cy="352793"/>
            </a:xfrm>
            <a:custGeom>
              <a:rect b="b" l="l" r="r" t="t"/>
              <a:pathLst>
                <a:path extrusionOk="0" h="13710" w="13705">
                  <a:moveTo>
                    <a:pt x="5011" y="1604"/>
                  </a:moveTo>
                  <a:cubicBezTo>
                    <a:pt x="5231" y="1604"/>
                    <a:pt x="5413" y="1782"/>
                    <a:pt x="5413" y="2006"/>
                  </a:cubicBezTo>
                  <a:cubicBezTo>
                    <a:pt x="5413" y="2226"/>
                    <a:pt x="5231" y="2403"/>
                    <a:pt x="5011" y="2403"/>
                  </a:cubicBezTo>
                  <a:lnTo>
                    <a:pt x="3081" y="2403"/>
                  </a:lnTo>
                  <a:cubicBezTo>
                    <a:pt x="2861" y="2403"/>
                    <a:pt x="2679" y="2226"/>
                    <a:pt x="2679" y="2006"/>
                  </a:cubicBezTo>
                  <a:cubicBezTo>
                    <a:pt x="2679" y="1782"/>
                    <a:pt x="2861" y="1604"/>
                    <a:pt x="3081" y="1604"/>
                  </a:cubicBezTo>
                  <a:close/>
                  <a:moveTo>
                    <a:pt x="10629" y="1604"/>
                  </a:moveTo>
                  <a:cubicBezTo>
                    <a:pt x="10854" y="1604"/>
                    <a:pt x="11031" y="1782"/>
                    <a:pt x="11031" y="2006"/>
                  </a:cubicBezTo>
                  <a:cubicBezTo>
                    <a:pt x="11031" y="2226"/>
                    <a:pt x="10854" y="2403"/>
                    <a:pt x="10629" y="2403"/>
                  </a:cubicBezTo>
                  <a:lnTo>
                    <a:pt x="8596" y="2403"/>
                  </a:lnTo>
                  <a:cubicBezTo>
                    <a:pt x="8372" y="2403"/>
                    <a:pt x="8194" y="2226"/>
                    <a:pt x="8194" y="2006"/>
                  </a:cubicBezTo>
                  <a:cubicBezTo>
                    <a:pt x="8194" y="1782"/>
                    <a:pt x="8372" y="1604"/>
                    <a:pt x="8596" y="1604"/>
                  </a:cubicBezTo>
                  <a:close/>
                  <a:moveTo>
                    <a:pt x="1620" y="1602"/>
                  </a:moveTo>
                  <a:cubicBezTo>
                    <a:pt x="1723" y="1602"/>
                    <a:pt x="1826" y="1641"/>
                    <a:pt x="1903" y="1721"/>
                  </a:cubicBezTo>
                  <a:cubicBezTo>
                    <a:pt x="2062" y="1875"/>
                    <a:pt x="2062" y="2132"/>
                    <a:pt x="1903" y="2286"/>
                  </a:cubicBezTo>
                  <a:cubicBezTo>
                    <a:pt x="1826" y="2366"/>
                    <a:pt x="1723" y="2406"/>
                    <a:pt x="1620" y="2406"/>
                  </a:cubicBezTo>
                  <a:cubicBezTo>
                    <a:pt x="1517" y="2406"/>
                    <a:pt x="1414" y="2366"/>
                    <a:pt x="1337" y="2286"/>
                  </a:cubicBezTo>
                  <a:cubicBezTo>
                    <a:pt x="1178" y="2132"/>
                    <a:pt x="1178" y="1875"/>
                    <a:pt x="1337" y="1721"/>
                  </a:cubicBezTo>
                  <a:cubicBezTo>
                    <a:pt x="1414" y="1641"/>
                    <a:pt x="1517" y="1602"/>
                    <a:pt x="1620" y="1602"/>
                  </a:cubicBezTo>
                  <a:close/>
                  <a:moveTo>
                    <a:pt x="12092" y="1602"/>
                  </a:moveTo>
                  <a:cubicBezTo>
                    <a:pt x="12195" y="1602"/>
                    <a:pt x="12298" y="1641"/>
                    <a:pt x="12377" y="1721"/>
                  </a:cubicBezTo>
                  <a:cubicBezTo>
                    <a:pt x="12532" y="1875"/>
                    <a:pt x="12532" y="2132"/>
                    <a:pt x="12377" y="2286"/>
                  </a:cubicBezTo>
                  <a:cubicBezTo>
                    <a:pt x="12298" y="2366"/>
                    <a:pt x="12195" y="2406"/>
                    <a:pt x="12092" y="2406"/>
                  </a:cubicBezTo>
                  <a:cubicBezTo>
                    <a:pt x="11989" y="2406"/>
                    <a:pt x="11887" y="2366"/>
                    <a:pt x="11807" y="2286"/>
                  </a:cubicBezTo>
                  <a:cubicBezTo>
                    <a:pt x="11653" y="2132"/>
                    <a:pt x="11653" y="1875"/>
                    <a:pt x="11807" y="1721"/>
                  </a:cubicBezTo>
                  <a:cubicBezTo>
                    <a:pt x="11887" y="1641"/>
                    <a:pt x="11989" y="1602"/>
                    <a:pt x="12092" y="1602"/>
                  </a:cubicBezTo>
                  <a:close/>
                  <a:moveTo>
                    <a:pt x="3328" y="3838"/>
                  </a:moveTo>
                  <a:cubicBezTo>
                    <a:pt x="4137" y="3838"/>
                    <a:pt x="4801" y="4497"/>
                    <a:pt x="4801" y="5311"/>
                  </a:cubicBezTo>
                  <a:cubicBezTo>
                    <a:pt x="4801" y="6124"/>
                    <a:pt x="4137" y="6783"/>
                    <a:pt x="3328" y="6783"/>
                  </a:cubicBezTo>
                  <a:cubicBezTo>
                    <a:pt x="2515" y="6783"/>
                    <a:pt x="1856" y="6119"/>
                    <a:pt x="1856" y="5311"/>
                  </a:cubicBezTo>
                  <a:cubicBezTo>
                    <a:pt x="1856" y="4497"/>
                    <a:pt x="2515" y="3838"/>
                    <a:pt x="3328" y="3838"/>
                  </a:cubicBezTo>
                  <a:close/>
                  <a:moveTo>
                    <a:pt x="10368" y="3838"/>
                  </a:moveTo>
                  <a:cubicBezTo>
                    <a:pt x="11181" y="3838"/>
                    <a:pt x="11840" y="4497"/>
                    <a:pt x="11840" y="5311"/>
                  </a:cubicBezTo>
                  <a:cubicBezTo>
                    <a:pt x="11840" y="6124"/>
                    <a:pt x="11181" y="6783"/>
                    <a:pt x="10368" y="6783"/>
                  </a:cubicBezTo>
                  <a:cubicBezTo>
                    <a:pt x="9554" y="6783"/>
                    <a:pt x="8895" y="6119"/>
                    <a:pt x="8895" y="5311"/>
                  </a:cubicBezTo>
                  <a:cubicBezTo>
                    <a:pt x="8895" y="4497"/>
                    <a:pt x="9554" y="3838"/>
                    <a:pt x="10368" y="3838"/>
                  </a:cubicBezTo>
                  <a:close/>
                  <a:moveTo>
                    <a:pt x="4221" y="7362"/>
                  </a:moveTo>
                  <a:cubicBezTo>
                    <a:pt x="4927" y="7362"/>
                    <a:pt x="5506" y="7937"/>
                    <a:pt x="5506" y="8648"/>
                  </a:cubicBezTo>
                  <a:lnTo>
                    <a:pt x="5506" y="10116"/>
                  </a:lnTo>
                  <a:lnTo>
                    <a:pt x="4703" y="10116"/>
                  </a:lnTo>
                  <a:lnTo>
                    <a:pt x="4703" y="8648"/>
                  </a:lnTo>
                  <a:cubicBezTo>
                    <a:pt x="4703" y="8381"/>
                    <a:pt x="4488" y="8166"/>
                    <a:pt x="4221" y="8166"/>
                  </a:cubicBezTo>
                  <a:lnTo>
                    <a:pt x="2431" y="8166"/>
                  </a:lnTo>
                  <a:cubicBezTo>
                    <a:pt x="2169" y="8166"/>
                    <a:pt x="1954" y="8381"/>
                    <a:pt x="1954" y="8648"/>
                  </a:cubicBezTo>
                  <a:lnTo>
                    <a:pt x="1954" y="10116"/>
                  </a:lnTo>
                  <a:lnTo>
                    <a:pt x="1314" y="10116"/>
                  </a:lnTo>
                  <a:cubicBezTo>
                    <a:pt x="1258" y="10116"/>
                    <a:pt x="1202" y="10106"/>
                    <a:pt x="1150" y="10087"/>
                  </a:cubicBezTo>
                  <a:lnTo>
                    <a:pt x="1150" y="8648"/>
                  </a:lnTo>
                  <a:cubicBezTo>
                    <a:pt x="1150" y="7937"/>
                    <a:pt x="1725" y="7362"/>
                    <a:pt x="2431" y="7362"/>
                  </a:cubicBezTo>
                  <a:close/>
                  <a:moveTo>
                    <a:pt x="7269" y="805"/>
                  </a:moveTo>
                  <a:lnTo>
                    <a:pt x="7269" y="10116"/>
                  </a:lnTo>
                  <a:lnTo>
                    <a:pt x="6465" y="10116"/>
                  </a:lnTo>
                  <a:lnTo>
                    <a:pt x="6465" y="805"/>
                  </a:lnTo>
                  <a:close/>
                  <a:moveTo>
                    <a:pt x="11260" y="7362"/>
                  </a:moveTo>
                  <a:cubicBezTo>
                    <a:pt x="11971" y="7362"/>
                    <a:pt x="12546" y="7937"/>
                    <a:pt x="12546" y="8648"/>
                  </a:cubicBezTo>
                  <a:lnTo>
                    <a:pt x="12546" y="10092"/>
                  </a:lnTo>
                  <a:cubicBezTo>
                    <a:pt x="12494" y="10106"/>
                    <a:pt x="12443" y="10116"/>
                    <a:pt x="12391" y="10116"/>
                  </a:cubicBezTo>
                  <a:lnTo>
                    <a:pt x="11742" y="10116"/>
                  </a:lnTo>
                  <a:lnTo>
                    <a:pt x="11742" y="8648"/>
                  </a:lnTo>
                  <a:cubicBezTo>
                    <a:pt x="11742" y="8381"/>
                    <a:pt x="11527" y="8166"/>
                    <a:pt x="11260" y="8166"/>
                  </a:cubicBezTo>
                  <a:lnTo>
                    <a:pt x="9470" y="8166"/>
                  </a:lnTo>
                  <a:cubicBezTo>
                    <a:pt x="9208" y="8166"/>
                    <a:pt x="8993" y="8381"/>
                    <a:pt x="8993" y="8648"/>
                  </a:cubicBezTo>
                  <a:lnTo>
                    <a:pt x="8993" y="10116"/>
                  </a:lnTo>
                  <a:lnTo>
                    <a:pt x="8189" y="10116"/>
                  </a:lnTo>
                  <a:lnTo>
                    <a:pt x="8189" y="8648"/>
                  </a:lnTo>
                  <a:cubicBezTo>
                    <a:pt x="8189" y="7937"/>
                    <a:pt x="8764" y="7362"/>
                    <a:pt x="9470" y="7362"/>
                  </a:cubicBezTo>
                  <a:close/>
                  <a:moveTo>
                    <a:pt x="1314" y="1"/>
                  </a:moveTo>
                  <a:cubicBezTo>
                    <a:pt x="589" y="1"/>
                    <a:pt x="0" y="590"/>
                    <a:pt x="0" y="1314"/>
                  </a:cubicBezTo>
                  <a:lnTo>
                    <a:pt x="0" y="9606"/>
                  </a:lnTo>
                  <a:cubicBezTo>
                    <a:pt x="0" y="10331"/>
                    <a:pt x="589" y="10915"/>
                    <a:pt x="1314" y="10915"/>
                  </a:cubicBezTo>
                  <a:lnTo>
                    <a:pt x="4740" y="10915"/>
                  </a:lnTo>
                  <a:lnTo>
                    <a:pt x="4427" y="12906"/>
                  </a:lnTo>
                  <a:lnTo>
                    <a:pt x="3684" y="12906"/>
                  </a:lnTo>
                  <a:cubicBezTo>
                    <a:pt x="3464" y="12906"/>
                    <a:pt x="3286" y="13084"/>
                    <a:pt x="3286" y="13308"/>
                  </a:cubicBezTo>
                  <a:cubicBezTo>
                    <a:pt x="3286" y="13528"/>
                    <a:pt x="3464" y="13710"/>
                    <a:pt x="3684" y="13710"/>
                  </a:cubicBezTo>
                  <a:lnTo>
                    <a:pt x="10045" y="13710"/>
                  </a:lnTo>
                  <a:cubicBezTo>
                    <a:pt x="10269" y="13710"/>
                    <a:pt x="10447" y="13528"/>
                    <a:pt x="10447" y="13308"/>
                  </a:cubicBezTo>
                  <a:cubicBezTo>
                    <a:pt x="10447" y="13084"/>
                    <a:pt x="10269" y="12906"/>
                    <a:pt x="10045" y="12906"/>
                  </a:cubicBezTo>
                  <a:lnTo>
                    <a:pt x="9250" y="12906"/>
                  </a:lnTo>
                  <a:lnTo>
                    <a:pt x="8970" y="10915"/>
                  </a:lnTo>
                  <a:lnTo>
                    <a:pt x="12391" y="10915"/>
                  </a:lnTo>
                  <a:cubicBezTo>
                    <a:pt x="13116" y="10915"/>
                    <a:pt x="13705" y="10326"/>
                    <a:pt x="13705" y="9606"/>
                  </a:cubicBezTo>
                  <a:lnTo>
                    <a:pt x="13705" y="1314"/>
                  </a:lnTo>
                  <a:cubicBezTo>
                    <a:pt x="13705" y="590"/>
                    <a:pt x="13116" y="1"/>
                    <a:pt x="12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00" name="Google Shape;1400;p73"/>
          <p:cNvGrpSpPr/>
          <p:nvPr/>
        </p:nvGrpSpPr>
        <p:grpSpPr>
          <a:xfrm>
            <a:off x="2451059" y="3230034"/>
            <a:ext cx="352664" cy="280150"/>
            <a:chOff x="2451059" y="3687234"/>
            <a:chExt cx="352664" cy="280150"/>
          </a:xfrm>
        </p:grpSpPr>
        <p:sp>
          <p:nvSpPr>
            <p:cNvPr id="1401" name="Google Shape;1401;p73"/>
            <p:cNvSpPr/>
            <p:nvPr/>
          </p:nvSpPr>
          <p:spPr>
            <a:xfrm>
              <a:off x="2592511" y="3687234"/>
              <a:ext cx="211212" cy="158049"/>
            </a:xfrm>
            <a:custGeom>
              <a:rect b="b" l="l" r="r" t="t"/>
              <a:pathLst>
                <a:path extrusionOk="0" h="6142" w="8208">
                  <a:moveTo>
                    <a:pt x="439" y="0"/>
                  </a:moveTo>
                  <a:cubicBezTo>
                    <a:pt x="196" y="0"/>
                    <a:pt x="0" y="197"/>
                    <a:pt x="0" y="440"/>
                  </a:cubicBezTo>
                  <a:lnTo>
                    <a:pt x="0" y="1463"/>
                  </a:lnTo>
                  <a:lnTo>
                    <a:pt x="5604" y="1463"/>
                  </a:lnTo>
                  <a:cubicBezTo>
                    <a:pt x="6025" y="1463"/>
                    <a:pt x="6366" y="1804"/>
                    <a:pt x="6366" y="2230"/>
                  </a:cubicBezTo>
                  <a:lnTo>
                    <a:pt x="6366" y="6142"/>
                  </a:lnTo>
                  <a:lnTo>
                    <a:pt x="7768" y="6142"/>
                  </a:lnTo>
                  <a:cubicBezTo>
                    <a:pt x="8011" y="6142"/>
                    <a:pt x="8208" y="5946"/>
                    <a:pt x="8208" y="5703"/>
                  </a:cubicBezTo>
                  <a:lnTo>
                    <a:pt x="8208" y="440"/>
                  </a:lnTo>
                  <a:cubicBezTo>
                    <a:pt x="8208" y="197"/>
                    <a:pt x="8011" y="0"/>
                    <a:pt x="7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2" name="Google Shape;1402;p73"/>
            <p:cNvSpPr/>
            <p:nvPr/>
          </p:nvSpPr>
          <p:spPr>
            <a:xfrm>
              <a:off x="2521772" y="3748323"/>
              <a:ext cx="211238" cy="157946"/>
            </a:xfrm>
            <a:custGeom>
              <a:rect b="b" l="l" r="r" t="t"/>
              <a:pathLst>
                <a:path extrusionOk="0" h="6138" w="8209">
                  <a:moveTo>
                    <a:pt x="506" y="1"/>
                  </a:moveTo>
                  <a:cubicBezTo>
                    <a:pt x="225" y="1"/>
                    <a:pt x="1" y="225"/>
                    <a:pt x="1" y="501"/>
                  </a:cubicBezTo>
                  <a:lnTo>
                    <a:pt x="1" y="1459"/>
                  </a:lnTo>
                  <a:lnTo>
                    <a:pt x="5605" y="1459"/>
                  </a:lnTo>
                  <a:cubicBezTo>
                    <a:pt x="6026" y="1459"/>
                    <a:pt x="6372" y="1805"/>
                    <a:pt x="6372" y="2226"/>
                  </a:cubicBezTo>
                  <a:lnTo>
                    <a:pt x="6372" y="6138"/>
                  </a:lnTo>
                  <a:lnTo>
                    <a:pt x="7708" y="6138"/>
                  </a:lnTo>
                  <a:cubicBezTo>
                    <a:pt x="7984" y="6138"/>
                    <a:pt x="8208" y="5913"/>
                    <a:pt x="8208" y="5638"/>
                  </a:cubicBezTo>
                  <a:lnTo>
                    <a:pt x="8208" y="501"/>
                  </a:lnTo>
                  <a:cubicBezTo>
                    <a:pt x="8208" y="225"/>
                    <a:pt x="7984" y="1"/>
                    <a:pt x="7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3" name="Google Shape;1403;p73"/>
            <p:cNvSpPr/>
            <p:nvPr/>
          </p:nvSpPr>
          <p:spPr>
            <a:xfrm>
              <a:off x="2451059" y="3809309"/>
              <a:ext cx="211238" cy="158075"/>
            </a:xfrm>
            <a:custGeom>
              <a:rect b="b" l="l" r="r" t="t"/>
              <a:pathLst>
                <a:path extrusionOk="0" h="6143" w="8209">
                  <a:moveTo>
                    <a:pt x="505" y="0"/>
                  </a:moveTo>
                  <a:cubicBezTo>
                    <a:pt x="225" y="0"/>
                    <a:pt x="0" y="229"/>
                    <a:pt x="0" y="510"/>
                  </a:cubicBezTo>
                  <a:lnTo>
                    <a:pt x="0" y="5633"/>
                  </a:lnTo>
                  <a:cubicBezTo>
                    <a:pt x="0" y="5913"/>
                    <a:pt x="225" y="6142"/>
                    <a:pt x="505" y="6142"/>
                  </a:cubicBezTo>
                  <a:lnTo>
                    <a:pt x="7699" y="6142"/>
                  </a:lnTo>
                  <a:cubicBezTo>
                    <a:pt x="7979" y="6142"/>
                    <a:pt x="8208" y="5913"/>
                    <a:pt x="8208" y="5633"/>
                  </a:cubicBezTo>
                  <a:lnTo>
                    <a:pt x="8208" y="4244"/>
                  </a:lnTo>
                  <a:cubicBezTo>
                    <a:pt x="8208" y="4240"/>
                    <a:pt x="8208" y="4230"/>
                    <a:pt x="8208" y="4226"/>
                  </a:cubicBezTo>
                  <a:cubicBezTo>
                    <a:pt x="8208" y="4216"/>
                    <a:pt x="8208" y="4207"/>
                    <a:pt x="8208" y="4202"/>
                  </a:cubicBezTo>
                  <a:lnTo>
                    <a:pt x="8208" y="505"/>
                  </a:lnTo>
                  <a:cubicBezTo>
                    <a:pt x="8208" y="229"/>
                    <a:pt x="7979" y="0"/>
                    <a:pt x="7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04" name="Google Shape;1404;p73"/>
          <p:cNvGrpSpPr/>
          <p:nvPr/>
        </p:nvGrpSpPr>
        <p:grpSpPr>
          <a:xfrm>
            <a:off x="2451059" y="2615774"/>
            <a:ext cx="352664" cy="352690"/>
            <a:chOff x="2451059" y="3072974"/>
            <a:chExt cx="352664" cy="352690"/>
          </a:xfrm>
        </p:grpSpPr>
        <p:sp>
          <p:nvSpPr>
            <p:cNvPr id="1405" name="Google Shape;1405;p73"/>
            <p:cNvSpPr/>
            <p:nvPr/>
          </p:nvSpPr>
          <p:spPr>
            <a:xfrm>
              <a:off x="2525503" y="3315709"/>
              <a:ext cx="35382" cy="35382"/>
            </a:xfrm>
            <a:custGeom>
              <a:rect b="b" l="l" r="r" t="t"/>
              <a:pathLst>
                <a:path extrusionOk="0" h="1375" w="1375">
                  <a:moveTo>
                    <a:pt x="688" y="0"/>
                  </a:moveTo>
                  <a:lnTo>
                    <a:pt x="1" y="687"/>
                  </a:lnTo>
                  <a:lnTo>
                    <a:pt x="688" y="1374"/>
                  </a:lnTo>
                  <a:lnTo>
                    <a:pt x="1375" y="687"/>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6" name="Google Shape;1406;p73"/>
            <p:cNvSpPr/>
            <p:nvPr/>
          </p:nvSpPr>
          <p:spPr>
            <a:xfrm>
              <a:off x="2600436" y="3222377"/>
              <a:ext cx="53910" cy="53781"/>
            </a:xfrm>
            <a:custGeom>
              <a:rect b="b" l="l" r="r" t="t"/>
              <a:pathLst>
                <a:path extrusionOk="0" h="2090" w="2095">
                  <a:moveTo>
                    <a:pt x="1048" y="0"/>
                  </a:moveTo>
                  <a:cubicBezTo>
                    <a:pt x="473" y="0"/>
                    <a:pt x="1" y="472"/>
                    <a:pt x="1" y="1047"/>
                  </a:cubicBezTo>
                  <a:cubicBezTo>
                    <a:pt x="1" y="1622"/>
                    <a:pt x="473" y="2089"/>
                    <a:pt x="1048" y="2089"/>
                  </a:cubicBezTo>
                  <a:cubicBezTo>
                    <a:pt x="1623" y="2089"/>
                    <a:pt x="2095" y="1622"/>
                    <a:pt x="2095" y="1047"/>
                  </a:cubicBezTo>
                  <a:cubicBezTo>
                    <a:pt x="2095" y="472"/>
                    <a:pt x="1623"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7" name="Google Shape;1407;p73"/>
            <p:cNvSpPr/>
            <p:nvPr/>
          </p:nvSpPr>
          <p:spPr>
            <a:xfrm>
              <a:off x="2495911" y="3236787"/>
              <a:ext cx="25063" cy="25063"/>
            </a:xfrm>
            <a:custGeom>
              <a:rect b="b" l="l" r="r" t="t"/>
              <a:pathLst>
                <a:path extrusionOk="0" h="974" w="974">
                  <a:moveTo>
                    <a:pt x="1" y="1"/>
                  </a:moveTo>
                  <a:lnTo>
                    <a:pt x="1" y="973"/>
                  </a:lnTo>
                  <a:lnTo>
                    <a:pt x="973" y="973"/>
                  </a:lnTo>
                  <a:lnTo>
                    <a:pt x="9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8" name="Google Shape;1408;p73"/>
            <p:cNvSpPr/>
            <p:nvPr/>
          </p:nvSpPr>
          <p:spPr>
            <a:xfrm>
              <a:off x="2614872" y="3355748"/>
              <a:ext cx="25038" cy="25038"/>
            </a:xfrm>
            <a:custGeom>
              <a:rect b="b" l="l" r="r" t="t"/>
              <a:pathLst>
                <a:path extrusionOk="0" h="973" w="973">
                  <a:moveTo>
                    <a:pt x="1" y="1"/>
                  </a:moveTo>
                  <a:lnTo>
                    <a:pt x="1" y="973"/>
                  </a:lnTo>
                  <a:lnTo>
                    <a:pt x="973" y="973"/>
                  </a:lnTo>
                  <a:lnTo>
                    <a:pt x="9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09" name="Google Shape;1409;p73"/>
            <p:cNvSpPr/>
            <p:nvPr/>
          </p:nvSpPr>
          <p:spPr>
            <a:xfrm>
              <a:off x="2614872" y="3117851"/>
              <a:ext cx="25038" cy="25038"/>
            </a:xfrm>
            <a:custGeom>
              <a:rect b="b" l="l" r="r" t="t"/>
              <a:pathLst>
                <a:path extrusionOk="0" h="973" w="973">
                  <a:moveTo>
                    <a:pt x="1" y="0"/>
                  </a:moveTo>
                  <a:lnTo>
                    <a:pt x="1" y="972"/>
                  </a:lnTo>
                  <a:lnTo>
                    <a:pt x="973" y="972"/>
                  </a:lnTo>
                  <a:lnTo>
                    <a:pt x="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0" name="Google Shape;1410;p73"/>
            <p:cNvSpPr/>
            <p:nvPr/>
          </p:nvSpPr>
          <p:spPr>
            <a:xfrm>
              <a:off x="2693768" y="3147547"/>
              <a:ext cx="35382" cy="35382"/>
            </a:xfrm>
            <a:custGeom>
              <a:rect b="b" l="l" r="r" t="t"/>
              <a:pathLst>
                <a:path extrusionOk="0" h="1375" w="1375">
                  <a:moveTo>
                    <a:pt x="688" y="1"/>
                  </a:moveTo>
                  <a:lnTo>
                    <a:pt x="1" y="688"/>
                  </a:lnTo>
                  <a:lnTo>
                    <a:pt x="688" y="1375"/>
                  </a:lnTo>
                  <a:lnTo>
                    <a:pt x="1375" y="688"/>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1" name="Google Shape;1411;p73"/>
            <p:cNvSpPr/>
            <p:nvPr/>
          </p:nvSpPr>
          <p:spPr>
            <a:xfrm>
              <a:off x="2525503" y="3147547"/>
              <a:ext cx="35382" cy="35382"/>
            </a:xfrm>
            <a:custGeom>
              <a:rect b="b" l="l" r="r" t="t"/>
              <a:pathLst>
                <a:path extrusionOk="0" h="1375" w="1375">
                  <a:moveTo>
                    <a:pt x="688" y="1"/>
                  </a:moveTo>
                  <a:lnTo>
                    <a:pt x="1" y="688"/>
                  </a:lnTo>
                  <a:lnTo>
                    <a:pt x="688" y="1375"/>
                  </a:lnTo>
                  <a:lnTo>
                    <a:pt x="1375" y="688"/>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2" name="Google Shape;1412;p73"/>
            <p:cNvSpPr/>
            <p:nvPr/>
          </p:nvSpPr>
          <p:spPr>
            <a:xfrm>
              <a:off x="2693768" y="3315709"/>
              <a:ext cx="35382" cy="35382"/>
            </a:xfrm>
            <a:custGeom>
              <a:rect b="b" l="l" r="r" t="t"/>
              <a:pathLst>
                <a:path extrusionOk="0" h="1375" w="1375">
                  <a:moveTo>
                    <a:pt x="688" y="0"/>
                  </a:moveTo>
                  <a:lnTo>
                    <a:pt x="1" y="687"/>
                  </a:lnTo>
                  <a:lnTo>
                    <a:pt x="688" y="1374"/>
                  </a:lnTo>
                  <a:lnTo>
                    <a:pt x="1375" y="687"/>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3" name="Google Shape;1413;p73"/>
            <p:cNvSpPr/>
            <p:nvPr/>
          </p:nvSpPr>
          <p:spPr>
            <a:xfrm>
              <a:off x="2451059" y="3072974"/>
              <a:ext cx="352664" cy="352690"/>
            </a:xfrm>
            <a:custGeom>
              <a:rect b="b" l="l" r="r" t="t"/>
              <a:pathLst>
                <a:path extrusionOk="0" h="13706" w="13705">
                  <a:moveTo>
                    <a:pt x="7741" y="940"/>
                  </a:moveTo>
                  <a:cubicBezTo>
                    <a:pt x="7960" y="940"/>
                    <a:pt x="8143" y="1123"/>
                    <a:pt x="8143" y="1342"/>
                  </a:cubicBezTo>
                  <a:lnTo>
                    <a:pt x="8143" y="3118"/>
                  </a:lnTo>
                  <a:cubicBezTo>
                    <a:pt x="8143" y="3338"/>
                    <a:pt x="7960" y="3516"/>
                    <a:pt x="7741" y="3516"/>
                  </a:cubicBezTo>
                  <a:lnTo>
                    <a:pt x="5965" y="3516"/>
                  </a:lnTo>
                  <a:cubicBezTo>
                    <a:pt x="5745" y="3516"/>
                    <a:pt x="5563" y="3338"/>
                    <a:pt x="5563" y="3118"/>
                  </a:cubicBezTo>
                  <a:lnTo>
                    <a:pt x="5563" y="1342"/>
                  </a:lnTo>
                  <a:cubicBezTo>
                    <a:pt x="5563" y="1118"/>
                    <a:pt x="5745" y="940"/>
                    <a:pt x="5965" y="940"/>
                  </a:cubicBezTo>
                  <a:close/>
                  <a:moveTo>
                    <a:pt x="3585" y="1927"/>
                  </a:moveTo>
                  <a:cubicBezTo>
                    <a:pt x="3688" y="1927"/>
                    <a:pt x="3791" y="1969"/>
                    <a:pt x="3866" y="2043"/>
                  </a:cubicBezTo>
                  <a:lnTo>
                    <a:pt x="5123" y="3301"/>
                  </a:lnTo>
                  <a:cubicBezTo>
                    <a:pt x="5198" y="3375"/>
                    <a:pt x="5240" y="3478"/>
                    <a:pt x="5240" y="3586"/>
                  </a:cubicBezTo>
                  <a:cubicBezTo>
                    <a:pt x="5240" y="3689"/>
                    <a:pt x="5198" y="3791"/>
                    <a:pt x="5123" y="3866"/>
                  </a:cubicBezTo>
                  <a:lnTo>
                    <a:pt x="3866" y="5124"/>
                  </a:lnTo>
                  <a:cubicBezTo>
                    <a:pt x="3791" y="5203"/>
                    <a:pt x="3688" y="5240"/>
                    <a:pt x="3585" y="5240"/>
                  </a:cubicBezTo>
                  <a:cubicBezTo>
                    <a:pt x="3483" y="5240"/>
                    <a:pt x="3380" y="5203"/>
                    <a:pt x="3300" y="5124"/>
                  </a:cubicBezTo>
                  <a:lnTo>
                    <a:pt x="2043" y="3866"/>
                  </a:lnTo>
                  <a:cubicBezTo>
                    <a:pt x="1968" y="3791"/>
                    <a:pt x="1926" y="3689"/>
                    <a:pt x="1926" y="3586"/>
                  </a:cubicBezTo>
                  <a:cubicBezTo>
                    <a:pt x="1926" y="3478"/>
                    <a:pt x="1968" y="3375"/>
                    <a:pt x="2043" y="3301"/>
                  </a:cubicBezTo>
                  <a:lnTo>
                    <a:pt x="3300" y="2043"/>
                  </a:lnTo>
                  <a:cubicBezTo>
                    <a:pt x="3375" y="1969"/>
                    <a:pt x="3478" y="1927"/>
                    <a:pt x="3585" y="1927"/>
                  </a:cubicBezTo>
                  <a:close/>
                  <a:moveTo>
                    <a:pt x="10120" y="1927"/>
                  </a:moveTo>
                  <a:cubicBezTo>
                    <a:pt x="10227" y="1927"/>
                    <a:pt x="10330" y="1969"/>
                    <a:pt x="10405" y="2043"/>
                  </a:cubicBezTo>
                  <a:lnTo>
                    <a:pt x="11662" y="3301"/>
                  </a:lnTo>
                  <a:cubicBezTo>
                    <a:pt x="11737" y="3375"/>
                    <a:pt x="11779" y="3478"/>
                    <a:pt x="11779" y="3586"/>
                  </a:cubicBezTo>
                  <a:cubicBezTo>
                    <a:pt x="11779" y="3689"/>
                    <a:pt x="11737" y="3791"/>
                    <a:pt x="11662" y="3866"/>
                  </a:cubicBezTo>
                  <a:lnTo>
                    <a:pt x="10405" y="5124"/>
                  </a:lnTo>
                  <a:cubicBezTo>
                    <a:pt x="10325" y="5203"/>
                    <a:pt x="10223" y="5240"/>
                    <a:pt x="10120" y="5240"/>
                  </a:cubicBezTo>
                  <a:cubicBezTo>
                    <a:pt x="10017" y="5240"/>
                    <a:pt x="9914" y="5203"/>
                    <a:pt x="9839" y="5124"/>
                  </a:cubicBezTo>
                  <a:lnTo>
                    <a:pt x="8582" y="3866"/>
                  </a:lnTo>
                  <a:cubicBezTo>
                    <a:pt x="8428" y="3712"/>
                    <a:pt x="8428" y="3455"/>
                    <a:pt x="8582" y="3301"/>
                  </a:cubicBezTo>
                  <a:lnTo>
                    <a:pt x="9839" y="2043"/>
                  </a:lnTo>
                  <a:cubicBezTo>
                    <a:pt x="9914" y="1969"/>
                    <a:pt x="10017" y="1927"/>
                    <a:pt x="10120" y="1927"/>
                  </a:cubicBezTo>
                  <a:close/>
                  <a:moveTo>
                    <a:pt x="3118" y="5563"/>
                  </a:moveTo>
                  <a:cubicBezTo>
                    <a:pt x="3338" y="5563"/>
                    <a:pt x="3515" y="5745"/>
                    <a:pt x="3515" y="5965"/>
                  </a:cubicBezTo>
                  <a:lnTo>
                    <a:pt x="3515" y="7741"/>
                  </a:lnTo>
                  <a:cubicBezTo>
                    <a:pt x="3515" y="7961"/>
                    <a:pt x="3338" y="8143"/>
                    <a:pt x="3118" y="8143"/>
                  </a:cubicBezTo>
                  <a:lnTo>
                    <a:pt x="1342" y="8143"/>
                  </a:lnTo>
                  <a:cubicBezTo>
                    <a:pt x="1122" y="8143"/>
                    <a:pt x="940" y="7961"/>
                    <a:pt x="940" y="7741"/>
                  </a:cubicBezTo>
                  <a:lnTo>
                    <a:pt x="940" y="5965"/>
                  </a:lnTo>
                  <a:cubicBezTo>
                    <a:pt x="940" y="5745"/>
                    <a:pt x="1122" y="5563"/>
                    <a:pt x="1342" y="5563"/>
                  </a:cubicBezTo>
                  <a:close/>
                  <a:moveTo>
                    <a:pt x="12363" y="5563"/>
                  </a:moveTo>
                  <a:cubicBezTo>
                    <a:pt x="12583" y="5563"/>
                    <a:pt x="12765" y="5745"/>
                    <a:pt x="12765" y="5965"/>
                  </a:cubicBezTo>
                  <a:lnTo>
                    <a:pt x="12765" y="7741"/>
                  </a:lnTo>
                  <a:cubicBezTo>
                    <a:pt x="12765" y="7961"/>
                    <a:pt x="12583" y="8143"/>
                    <a:pt x="12363" y="8143"/>
                  </a:cubicBezTo>
                  <a:lnTo>
                    <a:pt x="10587" y="8143"/>
                  </a:lnTo>
                  <a:cubicBezTo>
                    <a:pt x="10368" y="8143"/>
                    <a:pt x="10185" y="7961"/>
                    <a:pt x="10185" y="7741"/>
                  </a:cubicBezTo>
                  <a:lnTo>
                    <a:pt x="10185" y="5965"/>
                  </a:lnTo>
                  <a:cubicBezTo>
                    <a:pt x="10185" y="5745"/>
                    <a:pt x="10368" y="5563"/>
                    <a:pt x="10587" y="5563"/>
                  </a:cubicBezTo>
                  <a:close/>
                  <a:moveTo>
                    <a:pt x="6853" y="5007"/>
                  </a:moveTo>
                  <a:cubicBezTo>
                    <a:pt x="7872" y="5007"/>
                    <a:pt x="8699" y="5834"/>
                    <a:pt x="8699" y="6853"/>
                  </a:cubicBezTo>
                  <a:cubicBezTo>
                    <a:pt x="8699" y="7872"/>
                    <a:pt x="7872" y="8699"/>
                    <a:pt x="6853" y="8699"/>
                  </a:cubicBezTo>
                  <a:cubicBezTo>
                    <a:pt x="5834" y="8699"/>
                    <a:pt x="5006" y="7872"/>
                    <a:pt x="5006" y="6853"/>
                  </a:cubicBezTo>
                  <a:cubicBezTo>
                    <a:pt x="5006" y="5834"/>
                    <a:pt x="5834" y="5007"/>
                    <a:pt x="6853" y="5007"/>
                  </a:cubicBezTo>
                  <a:close/>
                  <a:moveTo>
                    <a:pt x="3583" y="8463"/>
                  </a:moveTo>
                  <a:cubicBezTo>
                    <a:pt x="3686" y="8463"/>
                    <a:pt x="3789" y="8503"/>
                    <a:pt x="3866" y="8582"/>
                  </a:cubicBezTo>
                  <a:lnTo>
                    <a:pt x="5123" y="9835"/>
                  </a:lnTo>
                  <a:cubicBezTo>
                    <a:pt x="5198" y="9910"/>
                    <a:pt x="5240" y="10013"/>
                    <a:pt x="5240" y="10120"/>
                  </a:cubicBezTo>
                  <a:cubicBezTo>
                    <a:pt x="5240" y="10228"/>
                    <a:pt x="5198" y="10330"/>
                    <a:pt x="5123" y="10405"/>
                  </a:cubicBezTo>
                  <a:lnTo>
                    <a:pt x="3866" y="11658"/>
                  </a:lnTo>
                  <a:cubicBezTo>
                    <a:pt x="3791" y="11737"/>
                    <a:pt x="3688" y="11779"/>
                    <a:pt x="3581" y="11779"/>
                  </a:cubicBezTo>
                  <a:cubicBezTo>
                    <a:pt x="3478" y="11779"/>
                    <a:pt x="3375" y="11737"/>
                    <a:pt x="3300" y="11658"/>
                  </a:cubicBezTo>
                  <a:lnTo>
                    <a:pt x="2043" y="10405"/>
                  </a:lnTo>
                  <a:cubicBezTo>
                    <a:pt x="1968" y="10330"/>
                    <a:pt x="1926" y="10228"/>
                    <a:pt x="1926" y="10120"/>
                  </a:cubicBezTo>
                  <a:cubicBezTo>
                    <a:pt x="1926" y="10013"/>
                    <a:pt x="1968" y="9910"/>
                    <a:pt x="2043" y="9835"/>
                  </a:cubicBezTo>
                  <a:lnTo>
                    <a:pt x="3300" y="8582"/>
                  </a:lnTo>
                  <a:cubicBezTo>
                    <a:pt x="3377" y="8503"/>
                    <a:pt x="3480" y="8463"/>
                    <a:pt x="3583" y="8463"/>
                  </a:cubicBezTo>
                  <a:close/>
                  <a:moveTo>
                    <a:pt x="10122" y="8467"/>
                  </a:moveTo>
                  <a:cubicBezTo>
                    <a:pt x="10225" y="8467"/>
                    <a:pt x="10328" y="8505"/>
                    <a:pt x="10405" y="8582"/>
                  </a:cubicBezTo>
                  <a:lnTo>
                    <a:pt x="11662" y="9840"/>
                  </a:lnTo>
                  <a:cubicBezTo>
                    <a:pt x="11737" y="9915"/>
                    <a:pt x="11779" y="10017"/>
                    <a:pt x="11779" y="10120"/>
                  </a:cubicBezTo>
                  <a:cubicBezTo>
                    <a:pt x="11779" y="10228"/>
                    <a:pt x="11737" y="10330"/>
                    <a:pt x="11662" y="10405"/>
                  </a:cubicBezTo>
                  <a:lnTo>
                    <a:pt x="11658" y="10405"/>
                  </a:lnTo>
                  <a:lnTo>
                    <a:pt x="10405" y="11663"/>
                  </a:lnTo>
                  <a:cubicBezTo>
                    <a:pt x="10330" y="11737"/>
                    <a:pt x="10227" y="11779"/>
                    <a:pt x="10120" y="11779"/>
                  </a:cubicBezTo>
                  <a:cubicBezTo>
                    <a:pt x="10017" y="11779"/>
                    <a:pt x="9914" y="11737"/>
                    <a:pt x="9839" y="11663"/>
                  </a:cubicBezTo>
                  <a:lnTo>
                    <a:pt x="8582" y="10405"/>
                  </a:lnTo>
                  <a:cubicBezTo>
                    <a:pt x="8428" y="10251"/>
                    <a:pt x="8428" y="9994"/>
                    <a:pt x="8582" y="9840"/>
                  </a:cubicBezTo>
                  <a:lnTo>
                    <a:pt x="9839" y="8582"/>
                  </a:lnTo>
                  <a:cubicBezTo>
                    <a:pt x="9916" y="8505"/>
                    <a:pt x="10019" y="8467"/>
                    <a:pt x="10122" y="8467"/>
                  </a:cubicBezTo>
                  <a:close/>
                  <a:moveTo>
                    <a:pt x="7741" y="10186"/>
                  </a:moveTo>
                  <a:cubicBezTo>
                    <a:pt x="7960" y="10186"/>
                    <a:pt x="8143" y="10368"/>
                    <a:pt x="8143" y="10588"/>
                  </a:cubicBezTo>
                  <a:lnTo>
                    <a:pt x="8143" y="12364"/>
                  </a:lnTo>
                  <a:cubicBezTo>
                    <a:pt x="8143" y="12583"/>
                    <a:pt x="7960" y="12766"/>
                    <a:pt x="7741" y="12766"/>
                  </a:cubicBezTo>
                  <a:lnTo>
                    <a:pt x="5965" y="12766"/>
                  </a:lnTo>
                  <a:cubicBezTo>
                    <a:pt x="5745" y="12766"/>
                    <a:pt x="5563" y="12583"/>
                    <a:pt x="5563" y="12364"/>
                  </a:cubicBezTo>
                  <a:lnTo>
                    <a:pt x="5563" y="10588"/>
                  </a:lnTo>
                  <a:cubicBezTo>
                    <a:pt x="5563" y="10368"/>
                    <a:pt x="5745" y="10186"/>
                    <a:pt x="5965" y="10186"/>
                  </a:cubicBezTo>
                  <a:close/>
                  <a:moveTo>
                    <a:pt x="6853" y="1"/>
                  </a:moveTo>
                  <a:cubicBezTo>
                    <a:pt x="5020" y="1"/>
                    <a:pt x="3300" y="711"/>
                    <a:pt x="2006" y="2006"/>
                  </a:cubicBezTo>
                  <a:cubicBezTo>
                    <a:pt x="711" y="3301"/>
                    <a:pt x="0" y="5021"/>
                    <a:pt x="0" y="6853"/>
                  </a:cubicBezTo>
                  <a:cubicBezTo>
                    <a:pt x="0" y="8681"/>
                    <a:pt x="711" y="10405"/>
                    <a:pt x="2006" y="11700"/>
                  </a:cubicBezTo>
                  <a:cubicBezTo>
                    <a:pt x="3300" y="12995"/>
                    <a:pt x="5020" y="13705"/>
                    <a:pt x="6853" y="13705"/>
                  </a:cubicBezTo>
                  <a:cubicBezTo>
                    <a:pt x="8685" y="13705"/>
                    <a:pt x="10405" y="12990"/>
                    <a:pt x="11700" y="11700"/>
                  </a:cubicBezTo>
                  <a:cubicBezTo>
                    <a:pt x="12994" y="10405"/>
                    <a:pt x="13705" y="8681"/>
                    <a:pt x="13705" y="6853"/>
                  </a:cubicBezTo>
                  <a:cubicBezTo>
                    <a:pt x="13705" y="5021"/>
                    <a:pt x="12994" y="3301"/>
                    <a:pt x="11700" y="2006"/>
                  </a:cubicBezTo>
                  <a:cubicBezTo>
                    <a:pt x="10405" y="711"/>
                    <a:pt x="8685" y="1"/>
                    <a:pt x="6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4" name="Google Shape;1414;p73"/>
            <p:cNvSpPr/>
            <p:nvPr/>
          </p:nvSpPr>
          <p:spPr>
            <a:xfrm>
              <a:off x="2733834" y="3236787"/>
              <a:ext cx="25038" cy="25063"/>
            </a:xfrm>
            <a:custGeom>
              <a:rect b="b" l="l" r="r" t="t"/>
              <a:pathLst>
                <a:path extrusionOk="0" h="974" w="973">
                  <a:moveTo>
                    <a:pt x="0" y="1"/>
                  </a:moveTo>
                  <a:lnTo>
                    <a:pt x="0" y="973"/>
                  </a:lnTo>
                  <a:lnTo>
                    <a:pt x="972" y="973"/>
                  </a:lnTo>
                  <a:lnTo>
                    <a:pt x="9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15" name="Google Shape;1415;p73"/>
          <p:cNvGrpSpPr/>
          <p:nvPr/>
        </p:nvGrpSpPr>
        <p:grpSpPr>
          <a:xfrm>
            <a:off x="2451059" y="2038465"/>
            <a:ext cx="352664" cy="272327"/>
            <a:chOff x="2451059" y="2495665"/>
            <a:chExt cx="352664" cy="272327"/>
          </a:xfrm>
        </p:grpSpPr>
        <p:sp>
          <p:nvSpPr>
            <p:cNvPr id="1416" name="Google Shape;1416;p73"/>
            <p:cNvSpPr/>
            <p:nvPr/>
          </p:nvSpPr>
          <p:spPr>
            <a:xfrm>
              <a:off x="2451188" y="2549549"/>
              <a:ext cx="352175" cy="165048"/>
            </a:xfrm>
            <a:custGeom>
              <a:rect b="b" l="l" r="r" t="t"/>
              <a:pathLst>
                <a:path extrusionOk="0" h="6414" w="13686">
                  <a:moveTo>
                    <a:pt x="6838" y="3193"/>
                  </a:moveTo>
                  <a:cubicBezTo>
                    <a:pt x="7063" y="3193"/>
                    <a:pt x="7240" y="3375"/>
                    <a:pt x="7240" y="3595"/>
                  </a:cubicBezTo>
                  <a:cubicBezTo>
                    <a:pt x="7240" y="3819"/>
                    <a:pt x="7063" y="3997"/>
                    <a:pt x="6838" y="3997"/>
                  </a:cubicBezTo>
                  <a:cubicBezTo>
                    <a:pt x="6619" y="3997"/>
                    <a:pt x="6436" y="3819"/>
                    <a:pt x="6436" y="3595"/>
                  </a:cubicBezTo>
                  <a:cubicBezTo>
                    <a:pt x="6436" y="3375"/>
                    <a:pt x="6619" y="3193"/>
                    <a:pt x="6838" y="3193"/>
                  </a:cubicBezTo>
                  <a:close/>
                  <a:moveTo>
                    <a:pt x="3637" y="1244"/>
                  </a:moveTo>
                  <a:cubicBezTo>
                    <a:pt x="4721" y="1244"/>
                    <a:pt x="5604" y="2127"/>
                    <a:pt x="5604" y="3211"/>
                  </a:cubicBezTo>
                  <a:cubicBezTo>
                    <a:pt x="5604" y="4296"/>
                    <a:pt x="4721" y="5179"/>
                    <a:pt x="3637" y="5179"/>
                  </a:cubicBezTo>
                  <a:cubicBezTo>
                    <a:pt x="2552" y="5179"/>
                    <a:pt x="1669" y="4296"/>
                    <a:pt x="1669" y="3211"/>
                  </a:cubicBezTo>
                  <a:cubicBezTo>
                    <a:pt x="1669" y="2127"/>
                    <a:pt x="2552" y="1244"/>
                    <a:pt x="3637" y="1244"/>
                  </a:cubicBezTo>
                  <a:close/>
                  <a:moveTo>
                    <a:pt x="10082" y="1244"/>
                  </a:moveTo>
                  <a:cubicBezTo>
                    <a:pt x="11166" y="1244"/>
                    <a:pt x="12045" y="2127"/>
                    <a:pt x="12045" y="3211"/>
                  </a:cubicBezTo>
                  <a:cubicBezTo>
                    <a:pt x="12045" y="4296"/>
                    <a:pt x="11166" y="5179"/>
                    <a:pt x="10082" y="5179"/>
                  </a:cubicBezTo>
                  <a:cubicBezTo>
                    <a:pt x="8993" y="5179"/>
                    <a:pt x="8114" y="4296"/>
                    <a:pt x="8114" y="3211"/>
                  </a:cubicBezTo>
                  <a:cubicBezTo>
                    <a:pt x="8114" y="2127"/>
                    <a:pt x="8993" y="1244"/>
                    <a:pt x="10082" y="1244"/>
                  </a:cubicBezTo>
                  <a:close/>
                  <a:moveTo>
                    <a:pt x="860" y="0"/>
                  </a:moveTo>
                  <a:cubicBezTo>
                    <a:pt x="383" y="0"/>
                    <a:pt x="0" y="388"/>
                    <a:pt x="0" y="865"/>
                  </a:cubicBezTo>
                  <a:lnTo>
                    <a:pt x="0" y="5548"/>
                  </a:lnTo>
                  <a:cubicBezTo>
                    <a:pt x="0" y="6025"/>
                    <a:pt x="383" y="6413"/>
                    <a:pt x="860" y="6413"/>
                  </a:cubicBezTo>
                  <a:lnTo>
                    <a:pt x="5838" y="6413"/>
                  </a:lnTo>
                  <a:cubicBezTo>
                    <a:pt x="5899" y="6413"/>
                    <a:pt x="5950" y="6362"/>
                    <a:pt x="5950" y="6301"/>
                  </a:cubicBezTo>
                  <a:cubicBezTo>
                    <a:pt x="5950" y="5806"/>
                    <a:pt x="6347" y="5408"/>
                    <a:pt x="6843" y="5408"/>
                  </a:cubicBezTo>
                  <a:cubicBezTo>
                    <a:pt x="7334" y="5408"/>
                    <a:pt x="7731" y="5806"/>
                    <a:pt x="7731" y="6301"/>
                  </a:cubicBezTo>
                  <a:cubicBezTo>
                    <a:pt x="7731" y="6362"/>
                    <a:pt x="7782" y="6413"/>
                    <a:pt x="7843" y="6413"/>
                  </a:cubicBezTo>
                  <a:lnTo>
                    <a:pt x="12826" y="6413"/>
                  </a:lnTo>
                  <a:cubicBezTo>
                    <a:pt x="13303" y="6413"/>
                    <a:pt x="13686" y="6025"/>
                    <a:pt x="13686" y="5548"/>
                  </a:cubicBezTo>
                  <a:lnTo>
                    <a:pt x="13686" y="865"/>
                  </a:lnTo>
                  <a:cubicBezTo>
                    <a:pt x="13686" y="388"/>
                    <a:pt x="13303" y="0"/>
                    <a:pt x="12826" y="0"/>
                  </a:cubicBezTo>
                  <a:lnTo>
                    <a:pt x="7240" y="0"/>
                  </a:lnTo>
                  <a:lnTo>
                    <a:pt x="7240" y="2235"/>
                  </a:lnTo>
                  <a:cubicBezTo>
                    <a:pt x="7240" y="2454"/>
                    <a:pt x="7063" y="2636"/>
                    <a:pt x="6843" y="2636"/>
                  </a:cubicBezTo>
                  <a:cubicBezTo>
                    <a:pt x="6619" y="2636"/>
                    <a:pt x="6441" y="2454"/>
                    <a:pt x="6441" y="2235"/>
                  </a:cubicBezTo>
                  <a:lnTo>
                    <a:pt x="6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7" name="Google Shape;1417;p73"/>
            <p:cNvSpPr/>
            <p:nvPr/>
          </p:nvSpPr>
          <p:spPr>
            <a:xfrm>
              <a:off x="2680670" y="2602223"/>
              <a:ext cx="59905" cy="59931"/>
            </a:xfrm>
            <a:custGeom>
              <a:rect b="b" l="l" r="r" t="t"/>
              <a:pathLst>
                <a:path extrusionOk="0" h="2329" w="2328">
                  <a:moveTo>
                    <a:pt x="1164" y="1"/>
                  </a:moveTo>
                  <a:cubicBezTo>
                    <a:pt x="519" y="1"/>
                    <a:pt x="0" y="524"/>
                    <a:pt x="0" y="1164"/>
                  </a:cubicBezTo>
                  <a:cubicBezTo>
                    <a:pt x="0" y="1809"/>
                    <a:pt x="519" y="2328"/>
                    <a:pt x="1164" y="2328"/>
                  </a:cubicBezTo>
                  <a:cubicBezTo>
                    <a:pt x="1804" y="2328"/>
                    <a:pt x="2328" y="1805"/>
                    <a:pt x="2328" y="1164"/>
                  </a:cubicBezTo>
                  <a:cubicBezTo>
                    <a:pt x="2328" y="524"/>
                    <a:pt x="1804"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8" name="Google Shape;1418;p73"/>
            <p:cNvSpPr/>
            <p:nvPr/>
          </p:nvSpPr>
          <p:spPr>
            <a:xfrm>
              <a:off x="2514799" y="2602223"/>
              <a:ext cx="59931" cy="59931"/>
            </a:xfrm>
            <a:custGeom>
              <a:rect b="b" l="l" r="r" t="t"/>
              <a:pathLst>
                <a:path extrusionOk="0" h="2329" w="2329">
                  <a:moveTo>
                    <a:pt x="1165" y="1"/>
                  </a:moveTo>
                  <a:cubicBezTo>
                    <a:pt x="524" y="1"/>
                    <a:pt x="1" y="524"/>
                    <a:pt x="1" y="1164"/>
                  </a:cubicBezTo>
                  <a:cubicBezTo>
                    <a:pt x="1" y="1809"/>
                    <a:pt x="524" y="2328"/>
                    <a:pt x="1165" y="2328"/>
                  </a:cubicBezTo>
                  <a:cubicBezTo>
                    <a:pt x="1810" y="2328"/>
                    <a:pt x="2328" y="1809"/>
                    <a:pt x="2328" y="1164"/>
                  </a:cubicBezTo>
                  <a:cubicBezTo>
                    <a:pt x="2328" y="524"/>
                    <a:pt x="1810"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19" name="Google Shape;1419;p73"/>
            <p:cNvSpPr/>
            <p:nvPr/>
          </p:nvSpPr>
          <p:spPr>
            <a:xfrm>
              <a:off x="2477281" y="2495665"/>
              <a:ext cx="300581" cy="33221"/>
            </a:xfrm>
            <a:custGeom>
              <a:rect b="b" l="l" r="r" t="t"/>
              <a:pathLst>
                <a:path extrusionOk="0" h="1291" w="11681">
                  <a:moveTo>
                    <a:pt x="1889" y="0"/>
                  </a:moveTo>
                  <a:cubicBezTo>
                    <a:pt x="1029" y="0"/>
                    <a:pt x="295" y="533"/>
                    <a:pt x="0" y="1290"/>
                  </a:cubicBezTo>
                  <a:lnTo>
                    <a:pt x="11681" y="1290"/>
                  </a:lnTo>
                  <a:cubicBezTo>
                    <a:pt x="11386" y="533"/>
                    <a:pt x="10653" y="0"/>
                    <a:pt x="9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0" name="Google Shape;1420;p73"/>
            <p:cNvSpPr/>
            <p:nvPr/>
          </p:nvSpPr>
          <p:spPr>
            <a:xfrm>
              <a:off x="2639781" y="2728750"/>
              <a:ext cx="163942" cy="39242"/>
            </a:xfrm>
            <a:custGeom>
              <a:rect b="b" l="l" r="r" t="t"/>
              <a:pathLst>
                <a:path extrusionOk="0" h="1525" w="6371">
                  <a:moveTo>
                    <a:pt x="6371" y="1"/>
                  </a:moveTo>
                  <a:cubicBezTo>
                    <a:pt x="6118" y="160"/>
                    <a:pt x="5819" y="248"/>
                    <a:pt x="5497" y="248"/>
                  </a:cubicBezTo>
                  <a:lnTo>
                    <a:pt x="514" y="248"/>
                  </a:lnTo>
                  <a:cubicBezTo>
                    <a:pt x="323" y="248"/>
                    <a:pt x="145" y="192"/>
                    <a:pt x="0" y="89"/>
                  </a:cubicBezTo>
                  <a:lnTo>
                    <a:pt x="0" y="1010"/>
                  </a:lnTo>
                  <a:cubicBezTo>
                    <a:pt x="0" y="1291"/>
                    <a:pt x="229" y="1524"/>
                    <a:pt x="514" y="1524"/>
                  </a:cubicBezTo>
                  <a:lnTo>
                    <a:pt x="5109" y="1524"/>
                  </a:lnTo>
                  <a:cubicBezTo>
                    <a:pt x="5805" y="1524"/>
                    <a:pt x="6371" y="954"/>
                    <a:pt x="6371" y="258"/>
                  </a:cubicBezTo>
                  <a:lnTo>
                    <a:pt x="6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1" name="Google Shape;1421;p73"/>
            <p:cNvSpPr/>
            <p:nvPr/>
          </p:nvSpPr>
          <p:spPr>
            <a:xfrm>
              <a:off x="2451059" y="2728879"/>
              <a:ext cx="163607" cy="39113"/>
            </a:xfrm>
            <a:custGeom>
              <a:rect b="b" l="l" r="r" t="t"/>
              <a:pathLst>
                <a:path extrusionOk="0" h="1520" w="6358">
                  <a:moveTo>
                    <a:pt x="0" y="0"/>
                  </a:moveTo>
                  <a:lnTo>
                    <a:pt x="0" y="253"/>
                  </a:lnTo>
                  <a:cubicBezTo>
                    <a:pt x="0" y="954"/>
                    <a:pt x="566" y="1519"/>
                    <a:pt x="1262" y="1519"/>
                  </a:cubicBezTo>
                  <a:lnTo>
                    <a:pt x="5843" y="1519"/>
                  </a:lnTo>
                  <a:cubicBezTo>
                    <a:pt x="6128" y="1519"/>
                    <a:pt x="6357" y="1290"/>
                    <a:pt x="6357" y="1005"/>
                  </a:cubicBezTo>
                  <a:lnTo>
                    <a:pt x="6357" y="89"/>
                  </a:lnTo>
                  <a:cubicBezTo>
                    <a:pt x="6212" y="187"/>
                    <a:pt x="6035" y="248"/>
                    <a:pt x="5843" y="248"/>
                  </a:cubicBezTo>
                  <a:lnTo>
                    <a:pt x="5843" y="243"/>
                  </a:lnTo>
                  <a:lnTo>
                    <a:pt x="865" y="243"/>
                  </a:lnTo>
                  <a:cubicBezTo>
                    <a:pt x="547" y="243"/>
                    <a:pt x="253" y="15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22" name="Google Shape;1422;p73"/>
          <p:cNvGrpSpPr/>
          <p:nvPr/>
        </p:nvGrpSpPr>
        <p:grpSpPr>
          <a:xfrm>
            <a:off x="2449721" y="1433957"/>
            <a:ext cx="357862" cy="291935"/>
            <a:chOff x="2449721" y="1891157"/>
            <a:chExt cx="357862" cy="291935"/>
          </a:xfrm>
        </p:grpSpPr>
        <p:sp>
          <p:nvSpPr>
            <p:cNvPr id="1423" name="Google Shape;1423;p73"/>
            <p:cNvSpPr/>
            <p:nvPr/>
          </p:nvSpPr>
          <p:spPr>
            <a:xfrm>
              <a:off x="2449721" y="2045012"/>
              <a:ext cx="183447" cy="138081"/>
            </a:xfrm>
            <a:custGeom>
              <a:rect b="b" l="l" r="r" t="t"/>
              <a:pathLst>
                <a:path extrusionOk="0" h="5366" w="7129">
                  <a:moveTo>
                    <a:pt x="1589" y="1"/>
                  </a:moveTo>
                  <a:cubicBezTo>
                    <a:pt x="1520" y="1"/>
                    <a:pt x="1450" y="19"/>
                    <a:pt x="1385" y="56"/>
                  </a:cubicBezTo>
                  <a:cubicBezTo>
                    <a:pt x="1370" y="65"/>
                    <a:pt x="1034" y="261"/>
                    <a:pt x="707" y="575"/>
                  </a:cubicBezTo>
                  <a:cubicBezTo>
                    <a:pt x="225" y="1037"/>
                    <a:pt x="1" y="1537"/>
                    <a:pt x="62" y="2014"/>
                  </a:cubicBezTo>
                  <a:cubicBezTo>
                    <a:pt x="165" y="2832"/>
                    <a:pt x="1034" y="3463"/>
                    <a:pt x="2721" y="3940"/>
                  </a:cubicBezTo>
                  <a:cubicBezTo>
                    <a:pt x="3455" y="4150"/>
                    <a:pt x="4600" y="4361"/>
                    <a:pt x="5615" y="4459"/>
                  </a:cubicBezTo>
                  <a:lnTo>
                    <a:pt x="5390" y="4669"/>
                  </a:lnTo>
                  <a:cubicBezTo>
                    <a:pt x="5227" y="4823"/>
                    <a:pt x="5222" y="5076"/>
                    <a:pt x="5376" y="5239"/>
                  </a:cubicBezTo>
                  <a:cubicBezTo>
                    <a:pt x="5456" y="5323"/>
                    <a:pt x="5563" y="5365"/>
                    <a:pt x="5666" y="5365"/>
                  </a:cubicBezTo>
                  <a:cubicBezTo>
                    <a:pt x="5769" y="5365"/>
                    <a:pt x="5867" y="5328"/>
                    <a:pt x="5946" y="5253"/>
                  </a:cubicBezTo>
                  <a:lnTo>
                    <a:pt x="6844" y="4393"/>
                  </a:lnTo>
                  <a:cubicBezTo>
                    <a:pt x="7129" y="4108"/>
                    <a:pt x="6872" y="3837"/>
                    <a:pt x="6872" y="3837"/>
                  </a:cubicBezTo>
                  <a:lnTo>
                    <a:pt x="6059" y="2902"/>
                  </a:lnTo>
                  <a:cubicBezTo>
                    <a:pt x="5980" y="2811"/>
                    <a:pt x="5870" y="2765"/>
                    <a:pt x="5759" y="2765"/>
                  </a:cubicBezTo>
                  <a:cubicBezTo>
                    <a:pt x="5665" y="2765"/>
                    <a:pt x="5570" y="2798"/>
                    <a:pt x="5493" y="2865"/>
                  </a:cubicBezTo>
                  <a:cubicBezTo>
                    <a:pt x="5325" y="3010"/>
                    <a:pt x="5306" y="3262"/>
                    <a:pt x="5451" y="3430"/>
                  </a:cubicBezTo>
                  <a:lnTo>
                    <a:pt x="5643" y="3650"/>
                  </a:lnTo>
                  <a:cubicBezTo>
                    <a:pt x="4689" y="3557"/>
                    <a:pt x="3614" y="3356"/>
                    <a:pt x="2941" y="3164"/>
                  </a:cubicBezTo>
                  <a:cubicBezTo>
                    <a:pt x="2343" y="2996"/>
                    <a:pt x="940" y="2533"/>
                    <a:pt x="861" y="1911"/>
                  </a:cubicBezTo>
                  <a:cubicBezTo>
                    <a:pt x="805" y="1477"/>
                    <a:pt x="1464" y="944"/>
                    <a:pt x="1791" y="752"/>
                  </a:cubicBezTo>
                  <a:cubicBezTo>
                    <a:pt x="1983" y="640"/>
                    <a:pt x="2048" y="397"/>
                    <a:pt x="1936" y="201"/>
                  </a:cubicBezTo>
                  <a:cubicBezTo>
                    <a:pt x="1861" y="73"/>
                    <a:pt x="1728" y="1"/>
                    <a:pt x="1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4" name="Google Shape;1424;p73"/>
            <p:cNvSpPr/>
            <p:nvPr/>
          </p:nvSpPr>
          <p:spPr>
            <a:xfrm>
              <a:off x="2695338" y="2045012"/>
              <a:ext cx="112245" cy="106687"/>
            </a:xfrm>
            <a:custGeom>
              <a:rect b="b" l="l" r="r" t="t"/>
              <a:pathLst>
                <a:path extrusionOk="0" h="4146" w="4362">
                  <a:moveTo>
                    <a:pt x="2906" y="1"/>
                  </a:moveTo>
                  <a:cubicBezTo>
                    <a:pt x="2771" y="1"/>
                    <a:pt x="2638" y="70"/>
                    <a:pt x="2562" y="196"/>
                  </a:cubicBezTo>
                  <a:cubicBezTo>
                    <a:pt x="2445" y="383"/>
                    <a:pt x="2506" y="631"/>
                    <a:pt x="2697" y="748"/>
                  </a:cubicBezTo>
                  <a:cubicBezTo>
                    <a:pt x="2697" y="748"/>
                    <a:pt x="2908" y="883"/>
                    <a:pt x="3104" y="1089"/>
                  </a:cubicBezTo>
                  <a:cubicBezTo>
                    <a:pt x="3263" y="1257"/>
                    <a:pt x="3441" y="1505"/>
                    <a:pt x="3403" y="1752"/>
                  </a:cubicBezTo>
                  <a:cubicBezTo>
                    <a:pt x="3361" y="2019"/>
                    <a:pt x="2978" y="2711"/>
                    <a:pt x="346" y="3351"/>
                  </a:cubicBezTo>
                  <a:cubicBezTo>
                    <a:pt x="131" y="3402"/>
                    <a:pt x="0" y="3622"/>
                    <a:pt x="52" y="3837"/>
                  </a:cubicBezTo>
                  <a:cubicBezTo>
                    <a:pt x="94" y="4019"/>
                    <a:pt x="262" y="4146"/>
                    <a:pt x="440" y="4146"/>
                  </a:cubicBezTo>
                  <a:cubicBezTo>
                    <a:pt x="473" y="4146"/>
                    <a:pt x="505" y="4141"/>
                    <a:pt x="538" y="4132"/>
                  </a:cubicBezTo>
                  <a:cubicBezTo>
                    <a:pt x="2852" y="3571"/>
                    <a:pt x="4048" y="2832"/>
                    <a:pt x="4198" y="1879"/>
                  </a:cubicBezTo>
                  <a:cubicBezTo>
                    <a:pt x="4361" y="836"/>
                    <a:pt x="3165" y="93"/>
                    <a:pt x="3113" y="60"/>
                  </a:cubicBezTo>
                  <a:cubicBezTo>
                    <a:pt x="3049" y="20"/>
                    <a:pt x="2977"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5" name="Google Shape;1425;p73"/>
            <p:cNvSpPr/>
            <p:nvPr/>
          </p:nvSpPr>
          <p:spPr>
            <a:xfrm>
              <a:off x="2625088" y="1985570"/>
              <a:ext cx="53910" cy="53549"/>
            </a:xfrm>
            <a:custGeom>
              <a:rect b="b" l="l" r="r" t="t"/>
              <a:pathLst>
                <a:path extrusionOk="0" h="2081" w="2095">
                  <a:moveTo>
                    <a:pt x="1048" y="1"/>
                  </a:moveTo>
                  <a:cubicBezTo>
                    <a:pt x="473" y="1"/>
                    <a:pt x="1" y="468"/>
                    <a:pt x="1" y="1043"/>
                  </a:cubicBezTo>
                  <a:cubicBezTo>
                    <a:pt x="1" y="1613"/>
                    <a:pt x="473" y="2081"/>
                    <a:pt x="1048" y="2081"/>
                  </a:cubicBezTo>
                  <a:cubicBezTo>
                    <a:pt x="1627" y="2081"/>
                    <a:pt x="2095" y="1618"/>
                    <a:pt x="2095" y="1043"/>
                  </a:cubicBezTo>
                  <a:cubicBezTo>
                    <a:pt x="2095" y="468"/>
                    <a:pt x="1627"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6" name="Google Shape;1426;p73"/>
            <p:cNvSpPr/>
            <p:nvPr/>
          </p:nvSpPr>
          <p:spPr>
            <a:xfrm>
              <a:off x="2526352" y="2016964"/>
              <a:ext cx="204368" cy="71948"/>
            </a:xfrm>
            <a:custGeom>
              <a:rect b="b" l="l" r="r" t="t"/>
              <a:pathLst>
                <a:path extrusionOk="0" h="2796" w="7942">
                  <a:moveTo>
                    <a:pt x="0" y="1"/>
                  </a:moveTo>
                  <a:lnTo>
                    <a:pt x="0" y="2263"/>
                  </a:lnTo>
                  <a:cubicBezTo>
                    <a:pt x="0" y="2557"/>
                    <a:pt x="239" y="2796"/>
                    <a:pt x="533" y="2796"/>
                  </a:cubicBezTo>
                  <a:lnTo>
                    <a:pt x="7409" y="2796"/>
                  </a:lnTo>
                  <a:cubicBezTo>
                    <a:pt x="7703" y="2796"/>
                    <a:pt x="7942" y="2557"/>
                    <a:pt x="7942" y="2263"/>
                  </a:cubicBezTo>
                  <a:lnTo>
                    <a:pt x="7942" y="1"/>
                  </a:lnTo>
                  <a:lnTo>
                    <a:pt x="6726" y="1"/>
                  </a:lnTo>
                  <a:cubicBezTo>
                    <a:pt x="6638" y="935"/>
                    <a:pt x="5848" y="1669"/>
                    <a:pt x="4885" y="1669"/>
                  </a:cubicBezTo>
                  <a:cubicBezTo>
                    <a:pt x="3927" y="1669"/>
                    <a:pt x="3132" y="935"/>
                    <a:pt x="3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7" name="Google Shape;1427;p73"/>
            <p:cNvSpPr/>
            <p:nvPr/>
          </p:nvSpPr>
          <p:spPr>
            <a:xfrm>
              <a:off x="2537417" y="1891157"/>
              <a:ext cx="65927" cy="24086"/>
            </a:xfrm>
            <a:custGeom>
              <a:rect b="b" l="l" r="r" t="t"/>
              <a:pathLst>
                <a:path extrusionOk="0" h="936" w="2562">
                  <a:moveTo>
                    <a:pt x="496" y="1"/>
                  </a:moveTo>
                  <a:cubicBezTo>
                    <a:pt x="225" y="1"/>
                    <a:pt x="0" y="225"/>
                    <a:pt x="0" y="496"/>
                  </a:cubicBezTo>
                  <a:lnTo>
                    <a:pt x="0" y="935"/>
                  </a:lnTo>
                  <a:cubicBezTo>
                    <a:pt x="33" y="931"/>
                    <a:pt x="71" y="931"/>
                    <a:pt x="103" y="931"/>
                  </a:cubicBezTo>
                  <a:lnTo>
                    <a:pt x="2562" y="931"/>
                  </a:lnTo>
                  <a:lnTo>
                    <a:pt x="2562" y="496"/>
                  </a:lnTo>
                  <a:cubicBezTo>
                    <a:pt x="2562" y="225"/>
                    <a:pt x="2342" y="1"/>
                    <a:pt x="2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28" name="Google Shape;1428;p73"/>
            <p:cNvSpPr/>
            <p:nvPr/>
          </p:nvSpPr>
          <p:spPr>
            <a:xfrm>
              <a:off x="2526352" y="1935777"/>
              <a:ext cx="204368" cy="60523"/>
            </a:xfrm>
            <a:custGeom>
              <a:rect b="b" l="l" r="r" t="t"/>
              <a:pathLst>
                <a:path extrusionOk="0" h="2352" w="7942">
                  <a:moveTo>
                    <a:pt x="1519" y="1029"/>
                  </a:moveTo>
                  <a:cubicBezTo>
                    <a:pt x="1739" y="1029"/>
                    <a:pt x="1921" y="1207"/>
                    <a:pt x="1921" y="1431"/>
                  </a:cubicBezTo>
                  <a:cubicBezTo>
                    <a:pt x="1921" y="1651"/>
                    <a:pt x="1739" y="1833"/>
                    <a:pt x="1519" y="1833"/>
                  </a:cubicBezTo>
                  <a:cubicBezTo>
                    <a:pt x="1295" y="1833"/>
                    <a:pt x="1117" y="1651"/>
                    <a:pt x="1117" y="1431"/>
                  </a:cubicBezTo>
                  <a:cubicBezTo>
                    <a:pt x="1117" y="1207"/>
                    <a:pt x="1295" y="1029"/>
                    <a:pt x="1519" y="1029"/>
                  </a:cubicBezTo>
                  <a:close/>
                  <a:moveTo>
                    <a:pt x="533" y="1"/>
                  </a:moveTo>
                  <a:cubicBezTo>
                    <a:pt x="239" y="1"/>
                    <a:pt x="0" y="239"/>
                    <a:pt x="0" y="533"/>
                  </a:cubicBezTo>
                  <a:lnTo>
                    <a:pt x="0" y="2352"/>
                  </a:lnTo>
                  <a:lnTo>
                    <a:pt x="3141" y="2352"/>
                  </a:lnTo>
                  <a:cubicBezTo>
                    <a:pt x="3403" y="1641"/>
                    <a:pt x="4086" y="1132"/>
                    <a:pt x="4885" y="1132"/>
                  </a:cubicBezTo>
                  <a:cubicBezTo>
                    <a:pt x="5684" y="1132"/>
                    <a:pt x="6371" y="1641"/>
                    <a:pt x="6628" y="2352"/>
                  </a:cubicBezTo>
                  <a:lnTo>
                    <a:pt x="7942" y="2352"/>
                  </a:lnTo>
                  <a:lnTo>
                    <a:pt x="7942" y="533"/>
                  </a:lnTo>
                  <a:cubicBezTo>
                    <a:pt x="7942" y="239"/>
                    <a:pt x="7703" y="1"/>
                    <a:pt x="7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29" name="Google Shape;1429;p73"/>
          <p:cNvGrpSpPr/>
          <p:nvPr/>
        </p:nvGrpSpPr>
        <p:grpSpPr>
          <a:xfrm>
            <a:off x="1673706" y="3803972"/>
            <a:ext cx="352432" cy="352793"/>
            <a:chOff x="1673706" y="4261172"/>
            <a:chExt cx="352432" cy="352793"/>
          </a:xfrm>
        </p:grpSpPr>
        <p:sp>
          <p:nvSpPr>
            <p:cNvPr id="1430" name="Google Shape;1430;p73"/>
            <p:cNvSpPr/>
            <p:nvPr/>
          </p:nvSpPr>
          <p:spPr>
            <a:xfrm>
              <a:off x="1795189" y="4388548"/>
              <a:ext cx="108746" cy="96137"/>
            </a:xfrm>
            <a:custGeom>
              <a:rect b="b" l="l" r="r" t="t"/>
              <a:pathLst>
                <a:path extrusionOk="0" h="3736" w="4226">
                  <a:moveTo>
                    <a:pt x="1" y="1"/>
                  </a:moveTo>
                  <a:lnTo>
                    <a:pt x="1" y="1459"/>
                  </a:lnTo>
                  <a:cubicBezTo>
                    <a:pt x="1" y="2712"/>
                    <a:pt x="949" y="3735"/>
                    <a:pt x="2113" y="3735"/>
                  </a:cubicBezTo>
                  <a:cubicBezTo>
                    <a:pt x="3282" y="3735"/>
                    <a:pt x="4226" y="2712"/>
                    <a:pt x="4226" y="1459"/>
                  </a:cubicBezTo>
                  <a:lnTo>
                    <a:pt x="4226" y="94"/>
                  </a:lnTo>
                  <a:cubicBezTo>
                    <a:pt x="3705" y="233"/>
                    <a:pt x="2907" y="396"/>
                    <a:pt x="2046" y="396"/>
                  </a:cubicBezTo>
                  <a:cubicBezTo>
                    <a:pt x="1368" y="396"/>
                    <a:pt x="651" y="29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1" name="Google Shape;1431;p73"/>
            <p:cNvSpPr/>
            <p:nvPr/>
          </p:nvSpPr>
          <p:spPr>
            <a:xfrm>
              <a:off x="1829233" y="4505940"/>
              <a:ext cx="41275" cy="12043"/>
            </a:xfrm>
            <a:custGeom>
              <a:rect b="b" l="l" r="r" t="t"/>
              <a:pathLst>
                <a:path extrusionOk="0" h="468" w="1604">
                  <a:moveTo>
                    <a:pt x="122" y="1"/>
                  </a:moveTo>
                  <a:lnTo>
                    <a:pt x="0" y="468"/>
                  </a:lnTo>
                  <a:lnTo>
                    <a:pt x="1604" y="468"/>
                  </a:lnTo>
                  <a:lnTo>
                    <a:pt x="1473" y="1"/>
                  </a:lnTo>
                  <a:cubicBezTo>
                    <a:pt x="1253" y="52"/>
                    <a:pt x="1029" y="80"/>
                    <a:pt x="790" y="80"/>
                  </a:cubicBezTo>
                  <a:cubicBezTo>
                    <a:pt x="561" y="80"/>
                    <a:pt x="337" y="52"/>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2" name="Google Shape;1432;p73"/>
            <p:cNvSpPr/>
            <p:nvPr/>
          </p:nvSpPr>
          <p:spPr>
            <a:xfrm>
              <a:off x="1795189" y="4332734"/>
              <a:ext cx="108746" cy="42587"/>
            </a:xfrm>
            <a:custGeom>
              <a:rect b="b" l="l" r="r" t="t"/>
              <a:pathLst>
                <a:path extrusionOk="0" h="1655" w="4226">
                  <a:moveTo>
                    <a:pt x="608" y="1"/>
                  </a:moveTo>
                  <a:cubicBezTo>
                    <a:pt x="445" y="1"/>
                    <a:pt x="290" y="66"/>
                    <a:pt x="178" y="179"/>
                  </a:cubicBezTo>
                  <a:cubicBezTo>
                    <a:pt x="61" y="295"/>
                    <a:pt x="1" y="450"/>
                    <a:pt x="1" y="609"/>
                  </a:cubicBezTo>
                  <a:lnTo>
                    <a:pt x="1" y="1132"/>
                  </a:lnTo>
                  <a:cubicBezTo>
                    <a:pt x="406" y="1399"/>
                    <a:pt x="1051" y="1654"/>
                    <a:pt x="2046" y="1654"/>
                  </a:cubicBezTo>
                  <a:cubicBezTo>
                    <a:pt x="2269" y="1654"/>
                    <a:pt x="2509" y="1642"/>
                    <a:pt x="2768" y="1613"/>
                  </a:cubicBezTo>
                  <a:cubicBezTo>
                    <a:pt x="3380" y="1543"/>
                    <a:pt x="3913" y="1412"/>
                    <a:pt x="4226" y="1319"/>
                  </a:cubicBezTo>
                  <a:lnTo>
                    <a:pt x="4226" y="609"/>
                  </a:lnTo>
                  <a:cubicBezTo>
                    <a:pt x="4226" y="272"/>
                    <a:pt x="3950"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3" name="Google Shape;1433;p73"/>
            <p:cNvSpPr/>
            <p:nvPr/>
          </p:nvSpPr>
          <p:spPr>
            <a:xfrm>
              <a:off x="1824190" y="4541296"/>
              <a:ext cx="51722" cy="13612"/>
            </a:xfrm>
            <a:custGeom>
              <a:rect b="b" l="l" r="r" t="t"/>
              <a:pathLst>
                <a:path extrusionOk="0" h="529" w="2010">
                  <a:moveTo>
                    <a:pt x="0" y="1"/>
                  </a:moveTo>
                  <a:cubicBezTo>
                    <a:pt x="215" y="328"/>
                    <a:pt x="584" y="529"/>
                    <a:pt x="1000" y="529"/>
                  </a:cubicBezTo>
                  <a:lnTo>
                    <a:pt x="1005" y="529"/>
                  </a:lnTo>
                  <a:cubicBezTo>
                    <a:pt x="1430" y="529"/>
                    <a:pt x="1800" y="328"/>
                    <a:pt x="2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4" name="Google Shape;1434;p73"/>
            <p:cNvSpPr/>
            <p:nvPr/>
          </p:nvSpPr>
          <p:spPr>
            <a:xfrm>
              <a:off x="1729391" y="4552721"/>
              <a:ext cx="240830" cy="61243"/>
            </a:xfrm>
            <a:custGeom>
              <a:rect b="b" l="l" r="r" t="t"/>
              <a:pathLst>
                <a:path extrusionOk="0" h="2380" w="9359">
                  <a:moveTo>
                    <a:pt x="6489" y="1"/>
                  </a:moveTo>
                  <a:cubicBezTo>
                    <a:pt x="6115" y="608"/>
                    <a:pt x="5442" y="996"/>
                    <a:pt x="4689" y="996"/>
                  </a:cubicBezTo>
                  <a:cubicBezTo>
                    <a:pt x="3951" y="996"/>
                    <a:pt x="3282" y="613"/>
                    <a:pt x="2904" y="19"/>
                  </a:cubicBezTo>
                  <a:lnTo>
                    <a:pt x="2904" y="24"/>
                  </a:lnTo>
                  <a:cubicBezTo>
                    <a:pt x="2824" y="62"/>
                    <a:pt x="2740" y="99"/>
                    <a:pt x="2651" y="127"/>
                  </a:cubicBezTo>
                  <a:cubicBezTo>
                    <a:pt x="2642" y="127"/>
                    <a:pt x="2637" y="127"/>
                    <a:pt x="2628" y="132"/>
                  </a:cubicBezTo>
                  <a:lnTo>
                    <a:pt x="744" y="576"/>
                  </a:lnTo>
                  <a:cubicBezTo>
                    <a:pt x="464" y="664"/>
                    <a:pt x="253" y="903"/>
                    <a:pt x="188" y="1188"/>
                  </a:cubicBezTo>
                  <a:lnTo>
                    <a:pt x="57" y="1847"/>
                  </a:lnTo>
                  <a:cubicBezTo>
                    <a:pt x="1" y="2123"/>
                    <a:pt x="211" y="2380"/>
                    <a:pt x="492" y="2380"/>
                  </a:cubicBezTo>
                  <a:lnTo>
                    <a:pt x="8858" y="2380"/>
                  </a:lnTo>
                  <a:cubicBezTo>
                    <a:pt x="9143" y="2380"/>
                    <a:pt x="9358" y="2118"/>
                    <a:pt x="9298" y="1838"/>
                  </a:cubicBezTo>
                  <a:lnTo>
                    <a:pt x="9134" y="1090"/>
                  </a:lnTo>
                  <a:cubicBezTo>
                    <a:pt x="9059" y="795"/>
                    <a:pt x="8835" y="566"/>
                    <a:pt x="8545" y="482"/>
                  </a:cubicBezTo>
                  <a:lnTo>
                    <a:pt x="6788" y="108"/>
                  </a:lnTo>
                  <a:lnTo>
                    <a:pt x="6778" y="108"/>
                  </a:lnTo>
                  <a:cubicBezTo>
                    <a:pt x="6675" y="80"/>
                    <a:pt x="6582" y="43"/>
                    <a:pt x="6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5" name="Google Shape;1435;p73"/>
            <p:cNvSpPr/>
            <p:nvPr/>
          </p:nvSpPr>
          <p:spPr>
            <a:xfrm>
              <a:off x="1673706" y="4261172"/>
              <a:ext cx="352432" cy="256810"/>
            </a:xfrm>
            <a:custGeom>
              <a:rect b="b" l="l" r="r" t="t"/>
              <a:pathLst>
                <a:path extrusionOk="0" h="9980" w="13696">
                  <a:moveTo>
                    <a:pt x="12382" y="936"/>
                  </a:moveTo>
                  <a:cubicBezTo>
                    <a:pt x="12630" y="936"/>
                    <a:pt x="12836" y="1137"/>
                    <a:pt x="12836" y="1389"/>
                  </a:cubicBezTo>
                  <a:lnTo>
                    <a:pt x="12836" y="2693"/>
                  </a:lnTo>
                  <a:cubicBezTo>
                    <a:pt x="12836" y="2945"/>
                    <a:pt x="12630" y="3151"/>
                    <a:pt x="12382" y="3151"/>
                  </a:cubicBezTo>
                  <a:cubicBezTo>
                    <a:pt x="12130" y="3151"/>
                    <a:pt x="11929" y="2945"/>
                    <a:pt x="11929" y="2693"/>
                  </a:cubicBezTo>
                  <a:lnTo>
                    <a:pt x="11929" y="1842"/>
                  </a:lnTo>
                  <a:lnTo>
                    <a:pt x="11097" y="1842"/>
                  </a:lnTo>
                  <a:cubicBezTo>
                    <a:pt x="10845" y="1842"/>
                    <a:pt x="10644" y="1641"/>
                    <a:pt x="10644" y="1389"/>
                  </a:cubicBezTo>
                  <a:cubicBezTo>
                    <a:pt x="10644" y="1137"/>
                    <a:pt x="10845" y="936"/>
                    <a:pt x="11097" y="936"/>
                  </a:cubicBezTo>
                  <a:close/>
                  <a:moveTo>
                    <a:pt x="2726" y="936"/>
                  </a:moveTo>
                  <a:cubicBezTo>
                    <a:pt x="2978" y="936"/>
                    <a:pt x="3184" y="1137"/>
                    <a:pt x="3184" y="1389"/>
                  </a:cubicBezTo>
                  <a:cubicBezTo>
                    <a:pt x="3184" y="1641"/>
                    <a:pt x="2978" y="1842"/>
                    <a:pt x="2726" y="1842"/>
                  </a:cubicBezTo>
                  <a:lnTo>
                    <a:pt x="1847" y="1842"/>
                  </a:lnTo>
                  <a:lnTo>
                    <a:pt x="1847" y="2702"/>
                  </a:lnTo>
                  <a:cubicBezTo>
                    <a:pt x="1847" y="2955"/>
                    <a:pt x="1641" y="3156"/>
                    <a:pt x="1389" y="3156"/>
                  </a:cubicBezTo>
                  <a:cubicBezTo>
                    <a:pt x="1141" y="3156"/>
                    <a:pt x="936" y="2955"/>
                    <a:pt x="936" y="2702"/>
                  </a:cubicBezTo>
                  <a:lnTo>
                    <a:pt x="936" y="1389"/>
                  </a:lnTo>
                  <a:cubicBezTo>
                    <a:pt x="936" y="1137"/>
                    <a:pt x="1141" y="936"/>
                    <a:pt x="1389" y="936"/>
                  </a:cubicBezTo>
                  <a:close/>
                  <a:moveTo>
                    <a:pt x="1394" y="6928"/>
                  </a:moveTo>
                  <a:cubicBezTo>
                    <a:pt x="1641" y="6928"/>
                    <a:pt x="1847" y="7129"/>
                    <a:pt x="1847" y="7381"/>
                  </a:cubicBezTo>
                  <a:lnTo>
                    <a:pt x="1847" y="8232"/>
                  </a:lnTo>
                  <a:lnTo>
                    <a:pt x="2674" y="8232"/>
                  </a:lnTo>
                  <a:cubicBezTo>
                    <a:pt x="2927" y="8232"/>
                    <a:pt x="3128" y="8438"/>
                    <a:pt x="3128" y="8685"/>
                  </a:cubicBezTo>
                  <a:cubicBezTo>
                    <a:pt x="3128" y="8938"/>
                    <a:pt x="2927" y="9143"/>
                    <a:pt x="2674" y="9143"/>
                  </a:cubicBezTo>
                  <a:lnTo>
                    <a:pt x="1394" y="9143"/>
                  </a:lnTo>
                  <a:cubicBezTo>
                    <a:pt x="1141" y="9143"/>
                    <a:pt x="936" y="8938"/>
                    <a:pt x="936" y="8685"/>
                  </a:cubicBezTo>
                  <a:lnTo>
                    <a:pt x="936" y="7381"/>
                  </a:lnTo>
                  <a:cubicBezTo>
                    <a:pt x="936" y="7129"/>
                    <a:pt x="1141" y="6928"/>
                    <a:pt x="1394" y="6928"/>
                  </a:cubicBezTo>
                  <a:close/>
                  <a:moveTo>
                    <a:pt x="12382" y="6918"/>
                  </a:moveTo>
                  <a:cubicBezTo>
                    <a:pt x="12630" y="6918"/>
                    <a:pt x="12836" y="7119"/>
                    <a:pt x="12836" y="7372"/>
                  </a:cubicBezTo>
                  <a:lnTo>
                    <a:pt x="12836" y="8685"/>
                  </a:lnTo>
                  <a:cubicBezTo>
                    <a:pt x="12836" y="8938"/>
                    <a:pt x="12630" y="9143"/>
                    <a:pt x="12382" y="9143"/>
                  </a:cubicBezTo>
                  <a:lnTo>
                    <a:pt x="11046" y="9143"/>
                  </a:lnTo>
                  <a:cubicBezTo>
                    <a:pt x="10793" y="9143"/>
                    <a:pt x="10592" y="8938"/>
                    <a:pt x="10592" y="8685"/>
                  </a:cubicBezTo>
                  <a:cubicBezTo>
                    <a:pt x="10592" y="8438"/>
                    <a:pt x="10793" y="8232"/>
                    <a:pt x="11046" y="8232"/>
                  </a:cubicBezTo>
                  <a:lnTo>
                    <a:pt x="11929" y="8232"/>
                  </a:lnTo>
                  <a:lnTo>
                    <a:pt x="11929" y="7372"/>
                  </a:lnTo>
                  <a:cubicBezTo>
                    <a:pt x="11929" y="7119"/>
                    <a:pt x="12130" y="6918"/>
                    <a:pt x="12382" y="6918"/>
                  </a:cubicBezTo>
                  <a:close/>
                  <a:moveTo>
                    <a:pt x="571" y="1"/>
                  </a:moveTo>
                  <a:cubicBezTo>
                    <a:pt x="253" y="1"/>
                    <a:pt x="1" y="258"/>
                    <a:pt x="1" y="571"/>
                  </a:cubicBezTo>
                  <a:lnTo>
                    <a:pt x="1" y="9410"/>
                  </a:lnTo>
                  <a:cubicBezTo>
                    <a:pt x="1" y="9723"/>
                    <a:pt x="253" y="9980"/>
                    <a:pt x="571" y="9980"/>
                  </a:cubicBezTo>
                  <a:lnTo>
                    <a:pt x="5105" y="9980"/>
                  </a:lnTo>
                  <a:lnTo>
                    <a:pt x="5320" y="9162"/>
                  </a:lnTo>
                  <a:cubicBezTo>
                    <a:pt x="4418" y="8610"/>
                    <a:pt x="3815" y="7582"/>
                    <a:pt x="3815" y="6409"/>
                  </a:cubicBezTo>
                  <a:lnTo>
                    <a:pt x="3815" y="4175"/>
                  </a:lnTo>
                  <a:lnTo>
                    <a:pt x="3810" y="3394"/>
                  </a:lnTo>
                  <a:cubicBezTo>
                    <a:pt x="3810" y="2992"/>
                    <a:pt x="3964" y="2618"/>
                    <a:pt x="4245" y="2329"/>
                  </a:cubicBezTo>
                  <a:cubicBezTo>
                    <a:pt x="4535" y="2034"/>
                    <a:pt x="4937" y="1875"/>
                    <a:pt x="5353" y="1875"/>
                  </a:cubicBezTo>
                  <a:lnTo>
                    <a:pt x="8339" y="1875"/>
                  </a:lnTo>
                  <a:cubicBezTo>
                    <a:pt x="9171" y="1875"/>
                    <a:pt x="9854" y="2553"/>
                    <a:pt x="9854" y="3390"/>
                  </a:cubicBezTo>
                  <a:lnTo>
                    <a:pt x="9858" y="4427"/>
                  </a:lnTo>
                  <a:lnTo>
                    <a:pt x="9858" y="6404"/>
                  </a:lnTo>
                  <a:cubicBezTo>
                    <a:pt x="9858" y="7577"/>
                    <a:pt x="9255" y="8601"/>
                    <a:pt x="8363" y="9157"/>
                  </a:cubicBezTo>
                  <a:lnTo>
                    <a:pt x="8592" y="9980"/>
                  </a:lnTo>
                  <a:lnTo>
                    <a:pt x="13126" y="9980"/>
                  </a:lnTo>
                  <a:cubicBezTo>
                    <a:pt x="13439" y="9980"/>
                    <a:pt x="13696" y="9723"/>
                    <a:pt x="13696" y="9410"/>
                  </a:cubicBezTo>
                  <a:lnTo>
                    <a:pt x="13696" y="571"/>
                  </a:lnTo>
                  <a:cubicBezTo>
                    <a:pt x="13696" y="258"/>
                    <a:pt x="13439" y="1"/>
                    <a:pt x="13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36" name="Google Shape;1436;p73"/>
          <p:cNvGrpSpPr/>
          <p:nvPr/>
        </p:nvGrpSpPr>
        <p:grpSpPr>
          <a:xfrm>
            <a:off x="1672625" y="2615774"/>
            <a:ext cx="357141" cy="352690"/>
            <a:chOff x="1672625" y="3072974"/>
            <a:chExt cx="357141" cy="352690"/>
          </a:xfrm>
        </p:grpSpPr>
        <p:sp>
          <p:nvSpPr>
            <p:cNvPr id="1437" name="Google Shape;1437;p73"/>
            <p:cNvSpPr/>
            <p:nvPr/>
          </p:nvSpPr>
          <p:spPr>
            <a:xfrm>
              <a:off x="1672625" y="3180304"/>
              <a:ext cx="77841" cy="103316"/>
            </a:xfrm>
            <a:custGeom>
              <a:rect b="b" l="l" r="r" t="t"/>
              <a:pathLst>
                <a:path extrusionOk="0" h="4015" w="3025">
                  <a:moveTo>
                    <a:pt x="1585" y="0"/>
                  </a:moveTo>
                  <a:cubicBezTo>
                    <a:pt x="1517" y="0"/>
                    <a:pt x="1448" y="18"/>
                    <a:pt x="1384" y="55"/>
                  </a:cubicBezTo>
                  <a:cubicBezTo>
                    <a:pt x="1370" y="65"/>
                    <a:pt x="1029" y="261"/>
                    <a:pt x="702" y="574"/>
                  </a:cubicBezTo>
                  <a:cubicBezTo>
                    <a:pt x="225" y="1037"/>
                    <a:pt x="1" y="1532"/>
                    <a:pt x="62" y="2009"/>
                  </a:cubicBezTo>
                  <a:cubicBezTo>
                    <a:pt x="164" y="2822"/>
                    <a:pt x="1034" y="3453"/>
                    <a:pt x="2716" y="3930"/>
                  </a:cubicBezTo>
                  <a:cubicBezTo>
                    <a:pt x="2815" y="3958"/>
                    <a:pt x="2917" y="3986"/>
                    <a:pt x="3025" y="4014"/>
                  </a:cubicBezTo>
                  <a:lnTo>
                    <a:pt x="3025" y="3182"/>
                  </a:lnTo>
                  <a:cubicBezTo>
                    <a:pt x="2997" y="3173"/>
                    <a:pt x="2964" y="3168"/>
                    <a:pt x="2936" y="3159"/>
                  </a:cubicBezTo>
                  <a:cubicBezTo>
                    <a:pt x="2338" y="2990"/>
                    <a:pt x="936" y="2528"/>
                    <a:pt x="856" y="1906"/>
                  </a:cubicBezTo>
                  <a:cubicBezTo>
                    <a:pt x="805" y="1476"/>
                    <a:pt x="1459" y="939"/>
                    <a:pt x="1786" y="752"/>
                  </a:cubicBezTo>
                  <a:cubicBezTo>
                    <a:pt x="1978" y="639"/>
                    <a:pt x="2043" y="392"/>
                    <a:pt x="1931" y="200"/>
                  </a:cubicBezTo>
                  <a:cubicBezTo>
                    <a:pt x="1856" y="72"/>
                    <a:pt x="1723" y="0"/>
                    <a:pt x="1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8" name="Google Shape;1438;p73"/>
            <p:cNvSpPr/>
            <p:nvPr/>
          </p:nvSpPr>
          <p:spPr>
            <a:xfrm>
              <a:off x="1950227" y="3180304"/>
              <a:ext cx="79539" cy="101129"/>
            </a:xfrm>
            <a:custGeom>
              <a:rect b="b" l="l" r="r" t="t"/>
              <a:pathLst>
                <a:path extrusionOk="0" h="3930" w="3091">
                  <a:moveTo>
                    <a:pt x="1637" y="0"/>
                  </a:moveTo>
                  <a:cubicBezTo>
                    <a:pt x="1501" y="0"/>
                    <a:pt x="1369" y="70"/>
                    <a:pt x="1295" y="195"/>
                  </a:cubicBezTo>
                  <a:cubicBezTo>
                    <a:pt x="1178" y="382"/>
                    <a:pt x="1239" y="630"/>
                    <a:pt x="1426" y="747"/>
                  </a:cubicBezTo>
                  <a:cubicBezTo>
                    <a:pt x="1431" y="747"/>
                    <a:pt x="1641" y="878"/>
                    <a:pt x="1837" y="1088"/>
                  </a:cubicBezTo>
                  <a:cubicBezTo>
                    <a:pt x="1992" y="1252"/>
                    <a:pt x="2169" y="1504"/>
                    <a:pt x="2132" y="1747"/>
                  </a:cubicBezTo>
                  <a:cubicBezTo>
                    <a:pt x="2095" y="1981"/>
                    <a:pt x="1800" y="2532"/>
                    <a:pt x="1" y="3093"/>
                  </a:cubicBezTo>
                  <a:lnTo>
                    <a:pt x="1" y="3930"/>
                  </a:lnTo>
                  <a:cubicBezTo>
                    <a:pt x="1833" y="3397"/>
                    <a:pt x="2791" y="2719"/>
                    <a:pt x="2926" y="1873"/>
                  </a:cubicBezTo>
                  <a:cubicBezTo>
                    <a:pt x="3090" y="831"/>
                    <a:pt x="1898" y="93"/>
                    <a:pt x="1847" y="60"/>
                  </a:cubicBezTo>
                  <a:cubicBezTo>
                    <a:pt x="1781" y="20"/>
                    <a:pt x="1708" y="0"/>
                    <a:pt x="1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39" name="Google Shape;1439;p73"/>
            <p:cNvSpPr/>
            <p:nvPr/>
          </p:nvSpPr>
          <p:spPr>
            <a:xfrm>
              <a:off x="1750440" y="3072974"/>
              <a:ext cx="199813" cy="352690"/>
            </a:xfrm>
            <a:custGeom>
              <a:rect b="b" l="l" r="r" t="t"/>
              <a:pathLst>
                <a:path extrusionOk="0" h="13706" w="7765">
                  <a:moveTo>
                    <a:pt x="4591" y="1258"/>
                  </a:moveTo>
                  <a:cubicBezTo>
                    <a:pt x="4825" y="1258"/>
                    <a:pt x="5016" y="1450"/>
                    <a:pt x="5016" y="1683"/>
                  </a:cubicBezTo>
                  <a:cubicBezTo>
                    <a:pt x="5016" y="1917"/>
                    <a:pt x="4825" y="2109"/>
                    <a:pt x="4591" y="2109"/>
                  </a:cubicBezTo>
                  <a:lnTo>
                    <a:pt x="3156" y="2109"/>
                  </a:lnTo>
                  <a:cubicBezTo>
                    <a:pt x="2922" y="2109"/>
                    <a:pt x="2731" y="1917"/>
                    <a:pt x="2731" y="1683"/>
                  </a:cubicBezTo>
                  <a:cubicBezTo>
                    <a:pt x="2731" y="1450"/>
                    <a:pt x="2922" y="1258"/>
                    <a:pt x="3156" y="1258"/>
                  </a:cubicBezTo>
                  <a:close/>
                  <a:moveTo>
                    <a:pt x="3871" y="11574"/>
                  </a:moveTo>
                  <a:cubicBezTo>
                    <a:pt x="4109" y="11574"/>
                    <a:pt x="4301" y="11765"/>
                    <a:pt x="4301" y="12004"/>
                  </a:cubicBezTo>
                  <a:cubicBezTo>
                    <a:pt x="4301" y="12242"/>
                    <a:pt x="4109" y="12434"/>
                    <a:pt x="3871" y="12434"/>
                  </a:cubicBezTo>
                  <a:cubicBezTo>
                    <a:pt x="3637" y="12434"/>
                    <a:pt x="3446" y="12242"/>
                    <a:pt x="3446" y="12004"/>
                  </a:cubicBezTo>
                  <a:cubicBezTo>
                    <a:pt x="3446" y="11765"/>
                    <a:pt x="3637" y="11574"/>
                    <a:pt x="3871" y="11574"/>
                  </a:cubicBezTo>
                  <a:close/>
                  <a:moveTo>
                    <a:pt x="809" y="1"/>
                  </a:moveTo>
                  <a:cubicBezTo>
                    <a:pt x="361" y="1"/>
                    <a:pt x="1" y="361"/>
                    <a:pt x="1" y="809"/>
                  </a:cubicBezTo>
                  <a:lnTo>
                    <a:pt x="1" y="7353"/>
                  </a:lnTo>
                  <a:cubicBezTo>
                    <a:pt x="674" y="7535"/>
                    <a:pt x="1698" y="7722"/>
                    <a:pt x="2604" y="7811"/>
                  </a:cubicBezTo>
                  <a:lnTo>
                    <a:pt x="2417" y="7596"/>
                  </a:lnTo>
                  <a:cubicBezTo>
                    <a:pt x="2272" y="7428"/>
                    <a:pt x="2291" y="7176"/>
                    <a:pt x="2455" y="7031"/>
                  </a:cubicBezTo>
                  <a:cubicBezTo>
                    <a:pt x="2531" y="6962"/>
                    <a:pt x="2626" y="6929"/>
                    <a:pt x="2720" y="6929"/>
                  </a:cubicBezTo>
                  <a:cubicBezTo>
                    <a:pt x="2832" y="6929"/>
                    <a:pt x="2944" y="6976"/>
                    <a:pt x="3025" y="7068"/>
                  </a:cubicBezTo>
                  <a:lnTo>
                    <a:pt x="3834" y="8003"/>
                  </a:lnTo>
                  <a:cubicBezTo>
                    <a:pt x="3964" y="8148"/>
                    <a:pt x="3974" y="8409"/>
                    <a:pt x="3810" y="8554"/>
                  </a:cubicBezTo>
                  <a:lnTo>
                    <a:pt x="2908" y="9410"/>
                  </a:lnTo>
                  <a:cubicBezTo>
                    <a:pt x="2833" y="9484"/>
                    <a:pt x="2731" y="9522"/>
                    <a:pt x="2632" y="9522"/>
                  </a:cubicBezTo>
                  <a:cubicBezTo>
                    <a:pt x="2525" y="9522"/>
                    <a:pt x="2422" y="9480"/>
                    <a:pt x="2343" y="9396"/>
                  </a:cubicBezTo>
                  <a:cubicBezTo>
                    <a:pt x="2188" y="9237"/>
                    <a:pt x="2193" y="8984"/>
                    <a:pt x="2357" y="8830"/>
                  </a:cubicBezTo>
                  <a:lnTo>
                    <a:pt x="2581" y="8620"/>
                  </a:lnTo>
                  <a:cubicBezTo>
                    <a:pt x="1698" y="8536"/>
                    <a:pt x="721" y="8363"/>
                    <a:pt x="1" y="8185"/>
                  </a:cubicBezTo>
                  <a:lnTo>
                    <a:pt x="1" y="12897"/>
                  </a:lnTo>
                  <a:cubicBezTo>
                    <a:pt x="1" y="13345"/>
                    <a:pt x="361" y="13705"/>
                    <a:pt x="809" y="13705"/>
                  </a:cubicBezTo>
                  <a:lnTo>
                    <a:pt x="6956" y="13705"/>
                  </a:lnTo>
                  <a:cubicBezTo>
                    <a:pt x="7405" y="13705"/>
                    <a:pt x="7765" y="13345"/>
                    <a:pt x="7765" y="12897"/>
                  </a:cubicBezTo>
                  <a:lnTo>
                    <a:pt x="7765" y="8101"/>
                  </a:lnTo>
                  <a:cubicBezTo>
                    <a:pt x="7535" y="8171"/>
                    <a:pt x="7292" y="8232"/>
                    <a:pt x="7035" y="8297"/>
                  </a:cubicBezTo>
                  <a:cubicBezTo>
                    <a:pt x="7007" y="8302"/>
                    <a:pt x="6975" y="8307"/>
                    <a:pt x="6942" y="8307"/>
                  </a:cubicBezTo>
                  <a:cubicBezTo>
                    <a:pt x="6760" y="8307"/>
                    <a:pt x="6596" y="8185"/>
                    <a:pt x="6554" y="7998"/>
                  </a:cubicBezTo>
                  <a:cubicBezTo>
                    <a:pt x="6503" y="7783"/>
                    <a:pt x="6633" y="7568"/>
                    <a:pt x="6848" y="7517"/>
                  </a:cubicBezTo>
                  <a:lnTo>
                    <a:pt x="6848" y="7512"/>
                  </a:lnTo>
                  <a:cubicBezTo>
                    <a:pt x="7190" y="7433"/>
                    <a:pt x="7498" y="7344"/>
                    <a:pt x="7765" y="7264"/>
                  </a:cubicBezTo>
                  <a:lnTo>
                    <a:pt x="7765" y="809"/>
                  </a:lnTo>
                  <a:cubicBezTo>
                    <a:pt x="7765" y="361"/>
                    <a:pt x="7405" y="1"/>
                    <a:pt x="69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40" name="Google Shape;1440;p73"/>
          <p:cNvGrpSpPr/>
          <p:nvPr/>
        </p:nvGrpSpPr>
        <p:grpSpPr>
          <a:xfrm>
            <a:off x="1706438" y="1998168"/>
            <a:ext cx="286995" cy="352793"/>
            <a:chOff x="1706438" y="2455368"/>
            <a:chExt cx="286995" cy="352793"/>
          </a:xfrm>
        </p:grpSpPr>
        <p:sp>
          <p:nvSpPr>
            <p:cNvPr id="1441" name="Google Shape;1441;p73"/>
            <p:cNvSpPr/>
            <p:nvPr/>
          </p:nvSpPr>
          <p:spPr>
            <a:xfrm>
              <a:off x="1862428" y="2482439"/>
              <a:ext cx="82421" cy="89755"/>
            </a:xfrm>
            <a:custGeom>
              <a:rect b="b" l="l" r="r" t="t"/>
              <a:pathLst>
                <a:path extrusionOk="0" h="3488" w="3203">
                  <a:moveTo>
                    <a:pt x="1580" y="0"/>
                  </a:moveTo>
                  <a:cubicBezTo>
                    <a:pt x="1459" y="215"/>
                    <a:pt x="1258" y="407"/>
                    <a:pt x="991" y="556"/>
                  </a:cubicBezTo>
                  <a:cubicBezTo>
                    <a:pt x="711" y="715"/>
                    <a:pt x="370" y="823"/>
                    <a:pt x="0" y="870"/>
                  </a:cubicBezTo>
                  <a:lnTo>
                    <a:pt x="0" y="2440"/>
                  </a:lnTo>
                  <a:cubicBezTo>
                    <a:pt x="608" y="2566"/>
                    <a:pt x="1122" y="2959"/>
                    <a:pt x="1417" y="3487"/>
                  </a:cubicBezTo>
                  <a:lnTo>
                    <a:pt x="2870" y="2978"/>
                  </a:lnTo>
                  <a:cubicBezTo>
                    <a:pt x="2791" y="2613"/>
                    <a:pt x="2777" y="2253"/>
                    <a:pt x="2833" y="1935"/>
                  </a:cubicBezTo>
                  <a:cubicBezTo>
                    <a:pt x="2894" y="1613"/>
                    <a:pt x="3020" y="1346"/>
                    <a:pt x="3202" y="1155"/>
                  </a:cubicBezTo>
                  <a:cubicBezTo>
                    <a:pt x="2749" y="669"/>
                    <a:pt x="2197" y="271"/>
                    <a:pt x="1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2" name="Google Shape;1442;p73"/>
            <p:cNvSpPr/>
            <p:nvPr/>
          </p:nvSpPr>
          <p:spPr>
            <a:xfrm>
              <a:off x="1903935" y="2683281"/>
              <a:ext cx="58953" cy="41815"/>
            </a:xfrm>
            <a:custGeom>
              <a:rect b="b" l="l" r="r" t="t"/>
              <a:pathLst>
                <a:path extrusionOk="0" h="1625" w="2291">
                  <a:moveTo>
                    <a:pt x="1912" y="1"/>
                  </a:moveTo>
                  <a:cubicBezTo>
                    <a:pt x="1884" y="1"/>
                    <a:pt x="1860" y="1"/>
                    <a:pt x="1832" y="6"/>
                  </a:cubicBezTo>
                  <a:cubicBezTo>
                    <a:pt x="1542" y="24"/>
                    <a:pt x="1192" y="155"/>
                    <a:pt x="874" y="365"/>
                  </a:cubicBezTo>
                  <a:cubicBezTo>
                    <a:pt x="210" y="805"/>
                    <a:pt x="0" y="1366"/>
                    <a:pt x="103" y="1525"/>
                  </a:cubicBezTo>
                  <a:cubicBezTo>
                    <a:pt x="143" y="1585"/>
                    <a:pt x="258" y="1624"/>
                    <a:pt x="422" y="1624"/>
                  </a:cubicBezTo>
                  <a:cubicBezTo>
                    <a:pt x="681" y="1624"/>
                    <a:pt x="1062" y="1527"/>
                    <a:pt x="1468" y="1258"/>
                  </a:cubicBezTo>
                  <a:cubicBezTo>
                    <a:pt x="1781" y="1048"/>
                    <a:pt x="2038" y="777"/>
                    <a:pt x="2173" y="515"/>
                  </a:cubicBezTo>
                  <a:cubicBezTo>
                    <a:pt x="2262" y="342"/>
                    <a:pt x="2290" y="178"/>
                    <a:pt x="2239" y="104"/>
                  </a:cubicBezTo>
                  <a:cubicBezTo>
                    <a:pt x="2197" y="38"/>
                    <a:pt x="2071" y="1"/>
                    <a:pt x="1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3" name="Google Shape;1443;p73"/>
            <p:cNvSpPr/>
            <p:nvPr/>
          </p:nvSpPr>
          <p:spPr>
            <a:xfrm>
              <a:off x="1953830" y="2526493"/>
              <a:ext cx="39602" cy="62607"/>
            </a:xfrm>
            <a:custGeom>
              <a:rect b="b" l="l" r="r" t="t"/>
              <a:pathLst>
                <a:path extrusionOk="0" h="2433" w="1539">
                  <a:moveTo>
                    <a:pt x="390" y="0"/>
                  </a:moveTo>
                  <a:cubicBezTo>
                    <a:pt x="372" y="0"/>
                    <a:pt x="356" y="3"/>
                    <a:pt x="342" y="8"/>
                  </a:cubicBezTo>
                  <a:cubicBezTo>
                    <a:pt x="164" y="69"/>
                    <a:pt x="1" y="644"/>
                    <a:pt x="262" y="1396"/>
                  </a:cubicBezTo>
                  <a:cubicBezTo>
                    <a:pt x="508" y="2085"/>
                    <a:pt x="939" y="2433"/>
                    <a:pt x="1145" y="2433"/>
                  </a:cubicBezTo>
                  <a:cubicBezTo>
                    <a:pt x="1162" y="2433"/>
                    <a:pt x="1178" y="2430"/>
                    <a:pt x="1193" y="2425"/>
                  </a:cubicBezTo>
                  <a:cubicBezTo>
                    <a:pt x="1375" y="2364"/>
                    <a:pt x="1539" y="1789"/>
                    <a:pt x="1272" y="1037"/>
                  </a:cubicBezTo>
                  <a:cubicBezTo>
                    <a:pt x="1031" y="348"/>
                    <a:pt x="596"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4" name="Google Shape;1444;p73"/>
            <p:cNvSpPr/>
            <p:nvPr/>
          </p:nvSpPr>
          <p:spPr>
            <a:xfrm>
              <a:off x="1893333" y="2580325"/>
              <a:ext cx="85432" cy="88443"/>
            </a:xfrm>
            <a:custGeom>
              <a:rect b="b" l="l" r="r" t="t"/>
              <a:pathLst>
                <a:path extrusionOk="0" h="3437" w="3320">
                  <a:moveTo>
                    <a:pt x="1959" y="1"/>
                  </a:moveTo>
                  <a:lnTo>
                    <a:pt x="477" y="520"/>
                  </a:lnTo>
                  <a:cubicBezTo>
                    <a:pt x="482" y="585"/>
                    <a:pt x="487" y="651"/>
                    <a:pt x="487" y="721"/>
                  </a:cubicBezTo>
                  <a:cubicBezTo>
                    <a:pt x="487" y="1230"/>
                    <a:pt x="304" y="1702"/>
                    <a:pt x="1" y="2067"/>
                  </a:cubicBezTo>
                  <a:lnTo>
                    <a:pt x="1141" y="3436"/>
                  </a:lnTo>
                  <a:lnTo>
                    <a:pt x="1146" y="3436"/>
                  </a:lnTo>
                  <a:cubicBezTo>
                    <a:pt x="1492" y="3263"/>
                    <a:pt x="1852" y="3156"/>
                    <a:pt x="2183" y="3133"/>
                  </a:cubicBezTo>
                  <a:cubicBezTo>
                    <a:pt x="2231" y="3129"/>
                    <a:pt x="2278" y="3127"/>
                    <a:pt x="2325" y="3127"/>
                  </a:cubicBezTo>
                  <a:cubicBezTo>
                    <a:pt x="2463" y="3127"/>
                    <a:pt x="2592" y="3143"/>
                    <a:pt x="2712" y="3175"/>
                  </a:cubicBezTo>
                  <a:cubicBezTo>
                    <a:pt x="3044" y="2581"/>
                    <a:pt x="3259" y="1913"/>
                    <a:pt x="3319" y="1202"/>
                  </a:cubicBezTo>
                  <a:cubicBezTo>
                    <a:pt x="3072" y="1160"/>
                    <a:pt x="2819" y="1034"/>
                    <a:pt x="2585" y="833"/>
                  </a:cubicBezTo>
                  <a:cubicBezTo>
                    <a:pt x="2342" y="618"/>
                    <a:pt x="2127" y="333"/>
                    <a:pt x="19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5" name="Google Shape;1445;p73"/>
            <p:cNvSpPr/>
            <p:nvPr/>
          </p:nvSpPr>
          <p:spPr>
            <a:xfrm>
              <a:off x="1818040" y="2455368"/>
              <a:ext cx="66055" cy="27688"/>
            </a:xfrm>
            <a:custGeom>
              <a:rect b="b" l="l" r="r" t="t"/>
              <a:pathLst>
                <a:path extrusionOk="0" h="1076" w="2567">
                  <a:moveTo>
                    <a:pt x="1286" y="1"/>
                  </a:moveTo>
                  <a:cubicBezTo>
                    <a:pt x="491" y="1"/>
                    <a:pt x="1" y="351"/>
                    <a:pt x="1" y="538"/>
                  </a:cubicBezTo>
                  <a:cubicBezTo>
                    <a:pt x="1" y="725"/>
                    <a:pt x="491" y="1076"/>
                    <a:pt x="1286" y="1076"/>
                  </a:cubicBezTo>
                  <a:cubicBezTo>
                    <a:pt x="2081" y="1076"/>
                    <a:pt x="2567" y="725"/>
                    <a:pt x="2567" y="538"/>
                  </a:cubicBezTo>
                  <a:cubicBezTo>
                    <a:pt x="2567" y="351"/>
                    <a:pt x="2081" y="1"/>
                    <a:pt x="1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6" name="Google Shape;1446;p73"/>
            <p:cNvSpPr/>
            <p:nvPr/>
          </p:nvSpPr>
          <p:spPr>
            <a:xfrm>
              <a:off x="1739272" y="2683281"/>
              <a:ext cx="59082" cy="41790"/>
            </a:xfrm>
            <a:custGeom>
              <a:rect b="b" l="l" r="r" t="t"/>
              <a:pathLst>
                <a:path extrusionOk="0" h="1624" w="2296">
                  <a:moveTo>
                    <a:pt x="379" y="1"/>
                  </a:moveTo>
                  <a:cubicBezTo>
                    <a:pt x="220" y="1"/>
                    <a:pt x="94" y="38"/>
                    <a:pt x="52" y="104"/>
                  </a:cubicBezTo>
                  <a:cubicBezTo>
                    <a:pt x="0" y="178"/>
                    <a:pt x="28" y="342"/>
                    <a:pt x="117" y="515"/>
                  </a:cubicBezTo>
                  <a:cubicBezTo>
                    <a:pt x="248" y="777"/>
                    <a:pt x="510" y="1048"/>
                    <a:pt x="823" y="1258"/>
                  </a:cubicBezTo>
                  <a:cubicBezTo>
                    <a:pt x="1226" y="1525"/>
                    <a:pt x="1605" y="1623"/>
                    <a:pt x="1864" y="1623"/>
                  </a:cubicBezTo>
                  <a:cubicBezTo>
                    <a:pt x="2031" y="1623"/>
                    <a:pt x="2147" y="1582"/>
                    <a:pt x="2188" y="1520"/>
                  </a:cubicBezTo>
                  <a:cubicBezTo>
                    <a:pt x="2295" y="1366"/>
                    <a:pt x="2080" y="805"/>
                    <a:pt x="1416" y="365"/>
                  </a:cubicBezTo>
                  <a:cubicBezTo>
                    <a:pt x="1099" y="155"/>
                    <a:pt x="748" y="24"/>
                    <a:pt x="458" y="6"/>
                  </a:cubicBezTo>
                  <a:cubicBezTo>
                    <a:pt x="430" y="1"/>
                    <a:pt x="407"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7" name="Google Shape;1447;p73"/>
            <p:cNvSpPr/>
            <p:nvPr/>
          </p:nvSpPr>
          <p:spPr>
            <a:xfrm>
              <a:off x="1792667" y="2646715"/>
              <a:ext cx="117057" cy="161446"/>
            </a:xfrm>
            <a:custGeom>
              <a:rect b="b" l="l" r="r" t="t"/>
              <a:pathLst>
                <a:path extrusionOk="0" h="6274" w="4549">
                  <a:moveTo>
                    <a:pt x="1244" y="1"/>
                  </a:moveTo>
                  <a:lnTo>
                    <a:pt x="201" y="1342"/>
                  </a:lnTo>
                  <a:cubicBezTo>
                    <a:pt x="468" y="1585"/>
                    <a:pt x="688" y="1857"/>
                    <a:pt x="828" y="2132"/>
                  </a:cubicBezTo>
                  <a:cubicBezTo>
                    <a:pt x="977" y="2427"/>
                    <a:pt x="1038" y="2721"/>
                    <a:pt x="1005" y="2983"/>
                  </a:cubicBezTo>
                  <a:cubicBezTo>
                    <a:pt x="1272" y="3053"/>
                    <a:pt x="1548" y="3105"/>
                    <a:pt x="1833" y="3128"/>
                  </a:cubicBezTo>
                  <a:lnTo>
                    <a:pt x="1833" y="4652"/>
                  </a:lnTo>
                  <a:lnTo>
                    <a:pt x="1094" y="4652"/>
                  </a:lnTo>
                  <a:cubicBezTo>
                    <a:pt x="491" y="4652"/>
                    <a:pt x="0" y="5142"/>
                    <a:pt x="0" y="5750"/>
                  </a:cubicBezTo>
                  <a:lnTo>
                    <a:pt x="0" y="6045"/>
                  </a:lnTo>
                  <a:cubicBezTo>
                    <a:pt x="0" y="6171"/>
                    <a:pt x="103" y="6274"/>
                    <a:pt x="230" y="6274"/>
                  </a:cubicBezTo>
                  <a:lnTo>
                    <a:pt x="4319" y="6274"/>
                  </a:lnTo>
                  <a:cubicBezTo>
                    <a:pt x="4446" y="6274"/>
                    <a:pt x="4548" y="6171"/>
                    <a:pt x="4548" y="6045"/>
                  </a:cubicBezTo>
                  <a:lnTo>
                    <a:pt x="4548" y="5750"/>
                  </a:lnTo>
                  <a:cubicBezTo>
                    <a:pt x="4548" y="5142"/>
                    <a:pt x="4058" y="4652"/>
                    <a:pt x="3455" y="4652"/>
                  </a:cubicBezTo>
                  <a:lnTo>
                    <a:pt x="2707" y="4652"/>
                  </a:lnTo>
                  <a:lnTo>
                    <a:pt x="2707" y="3128"/>
                  </a:lnTo>
                  <a:cubicBezTo>
                    <a:pt x="2992" y="3105"/>
                    <a:pt x="3268" y="3058"/>
                    <a:pt x="3534" y="2988"/>
                  </a:cubicBezTo>
                  <a:cubicBezTo>
                    <a:pt x="3501" y="2721"/>
                    <a:pt x="3557" y="2431"/>
                    <a:pt x="3707" y="2132"/>
                  </a:cubicBezTo>
                  <a:cubicBezTo>
                    <a:pt x="3847" y="1857"/>
                    <a:pt x="4062" y="1590"/>
                    <a:pt x="4329" y="1356"/>
                  </a:cubicBezTo>
                  <a:lnTo>
                    <a:pt x="3230" y="38"/>
                  </a:lnTo>
                  <a:cubicBezTo>
                    <a:pt x="2940" y="183"/>
                    <a:pt x="2618" y="267"/>
                    <a:pt x="2272" y="267"/>
                  </a:cubicBezTo>
                  <a:cubicBezTo>
                    <a:pt x="1898" y="267"/>
                    <a:pt x="1548" y="169"/>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8" name="Google Shape;1448;p73"/>
            <p:cNvSpPr/>
            <p:nvPr/>
          </p:nvSpPr>
          <p:spPr>
            <a:xfrm>
              <a:off x="1723498" y="2580454"/>
              <a:ext cx="84120" cy="88185"/>
            </a:xfrm>
            <a:custGeom>
              <a:rect b="b" l="l" r="r" t="t"/>
              <a:pathLst>
                <a:path extrusionOk="0" h="3427" w="3269">
                  <a:moveTo>
                    <a:pt x="1263" y="1"/>
                  </a:moveTo>
                  <a:cubicBezTo>
                    <a:pt x="1095" y="328"/>
                    <a:pt x="880" y="618"/>
                    <a:pt x="641" y="828"/>
                  </a:cubicBezTo>
                  <a:cubicBezTo>
                    <a:pt x="436" y="1005"/>
                    <a:pt x="221" y="1122"/>
                    <a:pt x="1" y="1178"/>
                  </a:cubicBezTo>
                  <a:cubicBezTo>
                    <a:pt x="62" y="1894"/>
                    <a:pt x="277" y="2567"/>
                    <a:pt x="609" y="3165"/>
                  </a:cubicBezTo>
                  <a:cubicBezTo>
                    <a:pt x="727" y="3137"/>
                    <a:pt x="856" y="3122"/>
                    <a:pt x="991" y="3122"/>
                  </a:cubicBezTo>
                  <a:cubicBezTo>
                    <a:pt x="1037" y="3122"/>
                    <a:pt x="1084" y="3124"/>
                    <a:pt x="1132" y="3128"/>
                  </a:cubicBezTo>
                  <a:cubicBezTo>
                    <a:pt x="1459" y="3151"/>
                    <a:pt x="1814" y="3254"/>
                    <a:pt x="2160" y="3427"/>
                  </a:cubicBezTo>
                  <a:lnTo>
                    <a:pt x="3268" y="2001"/>
                  </a:lnTo>
                  <a:cubicBezTo>
                    <a:pt x="2992" y="1646"/>
                    <a:pt x="2829" y="1197"/>
                    <a:pt x="2829" y="711"/>
                  </a:cubicBezTo>
                  <a:lnTo>
                    <a:pt x="2829" y="711"/>
                  </a:lnTo>
                  <a:lnTo>
                    <a:pt x="2833" y="716"/>
                  </a:lnTo>
                  <a:cubicBezTo>
                    <a:pt x="2833" y="669"/>
                    <a:pt x="2833" y="622"/>
                    <a:pt x="2838" y="580"/>
                  </a:cubicBezTo>
                  <a:lnTo>
                    <a:pt x="1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49" name="Google Shape;1449;p73"/>
            <p:cNvSpPr/>
            <p:nvPr/>
          </p:nvSpPr>
          <p:spPr>
            <a:xfrm>
              <a:off x="1756230" y="2482439"/>
              <a:ext cx="83605" cy="91196"/>
            </a:xfrm>
            <a:custGeom>
              <a:rect b="b" l="l" r="r" t="t"/>
              <a:pathLst>
                <a:path extrusionOk="0" h="3544" w="3249">
                  <a:moveTo>
                    <a:pt x="1669" y="0"/>
                  </a:moveTo>
                  <a:cubicBezTo>
                    <a:pt x="1033" y="285"/>
                    <a:pt x="463" y="697"/>
                    <a:pt x="0" y="1211"/>
                  </a:cubicBezTo>
                  <a:cubicBezTo>
                    <a:pt x="159" y="1393"/>
                    <a:pt x="267" y="1641"/>
                    <a:pt x="323" y="1935"/>
                  </a:cubicBezTo>
                  <a:cubicBezTo>
                    <a:pt x="379" y="2253"/>
                    <a:pt x="365" y="2618"/>
                    <a:pt x="285" y="2982"/>
                  </a:cubicBezTo>
                  <a:lnTo>
                    <a:pt x="1800" y="3543"/>
                  </a:lnTo>
                  <a:cubicBezTo>
                    <a:pt x="2090" y="2987"/>
                    <a:pt x="2618" y="2576"/>
                    <a:pt x="3249" y="2440"/>
                  </a:cubicBezTo>
                  <a:lnTo>
                    <a:pt x="3249" y="870"/>
                  </a:lnTo>
                  <a:cubicBezTo>
                    <a:pt x="2879" y="823"/>
                    <a:pt x="2534" y="715"/>
                    <a:pt x="2253" y="556"/>
                  </a:cubicBezTo>
                  <a:cubicBezTo>
                    <a:pt x="1991" y="407"/>
                    <a:pt x="1790" y="215"/>
                    <a:pt x="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0" name="Google Shape;1450;p73"/>
            <p:cNvSpPr/>
            <p:nvPr/>
          </p:nvSpPr>
          <p:spPr>
            <a:xfrm>
              <a:off x="1706438" y="2526441"/>
              <a:ext cx="39577" cy="62659"/>
            </a:xfrm>
            <a:custGeom>
              <a:rect b="b" l="l" r="r" t="t"/>
              <a:pathLst>
                <a:path extrusionOk="0" h="2435" w="1538">
                  <a:moveTo>
                    <a:pt x="1150" y="1"/>
                  </a:moveTo>
                  <a:cubicBezTo>
                    <a:pt x="944" y="1"/>
                    <a:pt x="510" y="347"/>
                    <a:pt x="267" y="1039"/>
                  </a:cubicBezTo>
                  <a:cubicBezTo>
                    <a:pt x="0" y="1791"/>
                    <a:pt x="164" y="2366"/>
                    <a:pt x="341" y="2427"/>
                  </a:cubicBezTo>
                  <a:cubicBezTo>
                    <a:pt x="356" y="2432"/>
                    <a:pt x="372" y="2435"/>
                    <a:pt x="390" y="2435"/>
                  </a:cubicBezTo>
                  <a:cubicBezTo>
                    <a:pt x="600" y="2435"/>
                    <a:pt x="1031" y="2087"/>
                    <a:pt x="1276" y="1398"/>
                  </a:cubicBezTo>
                  <a:cubicBezTo>
                    <a:pt x="1538" y="646"/>
                    <a:pt x="1374" y="71"/>
                    <a:pt x="1197" y="10"/>
                  </a:cubicBezTo>
                  <a:cubicBezTo>
                    <a:pt x="1183" y="6"/>
                    <a:pt x="1169" y="1"/>
                    <a:pt x="1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1" name="Google Shape;1451;p73"/>
            <p:cNvSpPr/>
            <p:nvPr/>
          </p:nvSpPr>
          <p:spPr>
            <a:xfrm>
              <a:off x="1818889" y="2566635"/>
              <a:ext cx="64383" cy="64357"/>
            </a:xfrm>
            <a:custGeom>
              <a:rect b="b" l="l" r="r" t="t"/>
              <a:pathLst>
                <a:path extrusionOk="0" h="2501" w="2502">
                  <a:moveTo>
                    <a:pt x="1253" y="0"/>
                  </a:moveTo>
                  <a:cubicBezTo>
                    <a:pt x="561" y="0"/>
                    <a:pt x="0" y="561"/>
                    <a:pt x="0" y="1253"/>
                  </a:cubicBezTo>
                  <a:cubicBezTo>
                    <a:pt x="0" y="1940"/>
                    <a:pt x="561" y="2501"/>
                    <a:pt x="1253" y="2501"/>
                  </a:cubicBezTo>
                  <a:cubicBezTo>
                    <a:pt x="1940" y="2501"/>
                    <a:pt x="2501" y="1940"/>
                    <a:pt x="2501" y="1253"/>
                  </a:cubicBezTo>
                  <a:cubicBezTo>
                    <a:pt x="2501" y="561"/>
                    <a:pt x="1940" y="0"/>
                    <a:pt x="1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52" name="Google Shape;1452;p73"/>
          <p:cNvGrpSpPr/>
          <p:nvPr/>
        </p:nvGrpSpPr>
        <p:grpSpPr>
          <a:xfrm>
            <a:off x="1749977" y="3193700"/>
            <a:ext cx="199916" cy="352793"/>
            <a:chOff x="1749977" y="3650900"/>
            <a:chExt cx="199916" cy="352793"/>
          </a:xfrm>
        </p:grpSpPr>
        <p:sp>
          <p:nvSpPr>
            <p:cNvPr id="1453" name="Google Shape;1453;p73"/>
            <p:cNvSpPr/>
            <p:nvPr/>
          </p:nvSpPr>
          <p:spPr>
            <a:xfrm>
              <a:off x="1749977" y="3650900"/>
              <a:ext cx="199916" cy="352793"/>
            </a:xfrm>
            <a:custGeom>
              <a:rect b="b" l="l" r="r" t="t"/>
              <a:pathLst>
                <a:path extrusionOk="0" h="13710" w="7769">
                  <a:moveTo>
                    <a:pt x="4553" y="1267"/>
                  </a:moveTo>
                  <a:cubicBezTo>
                    <a:pt x="4777" y="1267"/>
                    <a:pt x="4955" y="1450"/>
                    <a:pt x="4955" y="1669"/>
                  </a:cubicBezTo>
                  <a:cubicBezTo>
                    <a:pt x="4955" y="1894"/>
                    <a:pt x="4777" y="2076"/>
                    <a:pt x="4553" y="2076"/>
                  </a:cubicBezTo>
                  <a:lnTo>
                    <a:pt x="3197" y="2076"/>
                  </a:lnTo>
                  <a:cubicBezTo>
                    <a:pt x="2973" y="2076"/>
                    <a:pt x="2795" y="1894"/>
                    <a:pt x="2795" y="1669"/>
                  </a:cubicBezTo>
                  <a:cubicBezTo>
                    <a:pt x="2795" y="1450"/>
                    <a:pt x="2973" y="1267"/>
                    <a:pt x="3197" y="1267"/>
                  </a:cubicBezTo>
                  <a:close/>
                  <a:moveTo>
                    <a:pt x="3884" y="3445"/>
                  </a:moveTo>
                  <a:cubicBezTo>
                    <a:pt x="4515" y="3445"/>
                    <a:pt x="5029" y="3964"/>
                    <a:pt x="5029" y="4595"/>
                  </a:cubicBezTo>
                  <a:lnTo>
                    <a:pt x="5029" y="6339"/>
                  </a:lnTo>
                  <a:cubicBezTo>
                    <a:pt x="5029" y="6970"/>
                    <a:pt x="4515" y="7484"/>
                    <a:pt x="3884" y="7484"/>
                  </a:cubicBezTo>
                  <a:cubicBezTo>
                    <a:pt x="3253" y="7484"/>
                    <a:pt x="2735" y="6970"/>
                    <a:pt x="2735" y="6339"/>
                  </a:cubicBezTo>
                  <a:lnTo>
                    <a:pt x="2735" y="4595"/>
                  </a:lnTo>
                  <a:cubicBezTo>
                    <a:pt x="2735" y="3964"/>
                    <a:pt x="3253" y="3445"/>
                    <a:pt x="3884" y="3445"/>
                  </a:cubicBezTo>
                  <a:close/>
                  <a:moveTo>
                    <a:pt x="5978" y="6166"/>
                  </a:moveTo>
                  <a:cubicBezTo>
                    <a:pt x="6203" y="6166"/>
                    <a:pt x="6385" y="6348"/>
                    <a:pt x="6385" y="6568"/>
                  </a:cubicBezTo>
                  <a:cubicBezTo>
                    <a:pt x="6385" y="7222"/>
                    <a:pt x="6119" y="7839"/>
                    <a:pt x="5632" y="8306"/>
                  </a:cubicBezTo>
                  <a:lnTo>
                    <a:pt x="5637" y="8306"/>
                  </a:lnTo>
                  <a:cubicBezTo>
                    <a:pt x="5259" y="8671"/>
                    <a:pt x="4791" y="8905"/>
                    <a:pt x="4286" y="8984"/>
                  </a:cubicBezTo>
                  <a:lnTo>
                    <a:pt x="4286" y="9461"/>
                  </a:lnTo>
                  <a:lnTo>
                    <a:pt x="4726" y="9461"/>
                  </a:lnTo>
                  <a:cubicBezTo>
                    <a:pt x="4950" y="9461"/>
                    <a:pt x="5128" y="9639"/>
                    <a:pt x="5128" y="9863"/>
                  </a:cubicBezTo>
                  <a:cubicBezTo>
                    <a:pt x="5128" y="10087"/>
                    <a:pt x="4950" y="10265"/>
                    <a:pt x="4726" y="10265"/>
                  </a:cubicBezTo>
                  <a:lnTo>
                    <a:pt x="3038" y="10265"/>
                  </a:lnTo>
                  <a:cubicBezTo>
                    <a:pt x="2819" y="10265"/>
                    <a:pt x="2636" y="10087"/>
                    <a:pt x="2636" y="9863"/>
                  </a:cubicBezTo>
                  <a:cubicBezTo>
                    <a:pt x="2636" y="9639"/>
                    <a:pt x="2819" y="9461"/>
                    <a:pt x="3038" y="9461"/>
                  </a:cubicBezTo>
                  <a:lnTo>
                    <a:pt x="3478" y="9461"/>
                  </a:lnTo>
                  <a:lnTo>
                    <a:pt x="3478" y="8984"/>
                  </a:lnTo>
                  <a:cubicBezTo>
                    <a:pt x="2978" y="8905"/>
                    <a:pt x="2505" y="8671"/>
                    <a:pt x="2132" y="8306"/>
                  </a:cubicBezTo>
                  <a:cubicBezTo>
                    <a:pt x="1645" y="7839"/>
                    <a:pt x="1379" y="7222"/>
                    <a:pt x="1379" y="6568"/>
                  </a:cubicBezTo>
                  <a:cubicBezTo>
                    <a:pt x="1379" y="6348"/>
                    <a:pt x="1561" y="6166"/>
                    <a:pt x="1786" y="6166"/>
                  </a:cubicBezTo>
                  <a:cubicBezTo>
                    <a:pt x="2010" y="6166"/>
                    <a:pt x="2188" y="6348"/>
                    <a:pt x="2188" y="6568"/>
                  </a:cubicBezTo>
                  <a:cubicBezTo>
                    <a:pt x="2188" y="7460"/>
                    <a:pt x="2964" y="8208"/>
                    <a:pt x="3884" y="8208"/>
                  </a:cubicBezTo>
                  <a:cubicBezTo>
                    <a:pt x="4800" y="8208"/>
                    <a:pt x="5576" y="7460"/>
                    <a:pt x="5576" y="6568"/>
                  </a:cubicBezTo>
                  <a:cubicBezTo>
                    <a:pt x="5576" y="6348"/>
                    <a:pt x="5759" y="6166"/>
                    <a:pt x="5978" y="6166"/>
                  </a:cubicBezTo>
                  <a:close/>
                  <a:moveTo>
                    <a:pt x="3875" y="11616"/>
                  </a:moveTo>
                  <a:cubicBezTo>
                    <a:pt x="4099" y="11616"/>
                    <a:pt x="4282" y="11798"/>
                    <a:pt x="4282" y="12022"/>
                  </a:cubicBezTo>
                  <a:cubicBezTo>
                    <a:pt x="4282" y="12247"/>
                    <a:pt x="4099" y="12429"/>
                    <a:pt x="3875" y="12429"/>
                  </a:cubicBezTo>
                  <a:cubicBezTo>
                    <a:pt x="3651" y="12429"/>
                    <a:pt x="3468" y="12247"/>
                    <a:pt x="3468" y="12022"/>
                  </a:cubicBezTo>
                  <a:cubicBezTo>
                    <a:pt x="3468" y="11798"/>
                    <a:pt x="3651" y="11616"/>
                    <a:pt x="3875" y="11616"/>
                  </a:cubicBezTo>
                  <a:close/>
                  <a:moveTo>
                    <a:pt x="813" y="1"/>
                  </a:moveTo>
                  <a:cubicBezTo>
                    <a:pt x="365" y="1"/>
                    <a:pt x="0" y="365"/>
                    <a:pt x="0" y="819"/>
                  </a:cubicBezTo>
                  <a:lnTo>
                    <a:pt x="0" y="12892"/>
                  </a:lnTo>
                  <a:cubicBezTo>
                    <a:pt x="0" y="13345"/>
                    <a:pt x="365" y="13710"/>
                    <a:pt x="813" y="13710"/>
                  </a:cubicBezTo>
                  <a:lnTo>
                    <a:pt x="6955" y="13710"/>
                  </a:lnTo>
                  <a:cubicBezTo>
                    <a:pt x="7404" y="13710"/>
                    <a:pt x="7769" y="13345"/>
                    <a:pt x="7769" y="12892"/>
                  </a:cubicBezTo>
                  <a:lnTo>
                    <a:pt x="7769" y="819"/>
                  </a:lnTo>
                  <a:cubicBezTo>
                    <a:pt x="7769" y="365"/>
                    <a:pt x="7404" y="1"/>
                    <a:pt x="6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4" name="Google Shape;1454;p73"/>
            <p:cNvSpPr/>
            <p:nvPr/>
          </p:nvSpPr>
          <p:spPr>
            <a:xfrm>
              <a:off x="1841147" y="3760366"/>
              <a:ext cx="17575" cy="62427"/>
            </a:xfrm>
            <a:custGeom>
              <a:rect b="b" l="l" r="r" t="t"/>
              <a:pathLst>
                <a:path extrusionOk="0" h="2426" w="683">
                  <a:moveTo>
                    <a:pt x="341" y="0"/>
                  </a:moveTo>
                  <a:cubicBezTo>
                    <a:pt x="154" y="0"/>
                    <a:pt x="0" y="154"/>
                    <a:pt x="0" y="341"/>
                  </a:cubicBezTo>
                  <a:lnTo>
                    <a:pt x="0" y="2085"/>
                  </a:lnTo>
                  <a:cubicBezTo>
                    <a:pt x="0" y="2272"/>
                    <a:pt x="154" y="2426"/>
                    <a:pt x="341" y="2426"/>
                  </a:cubicBezTo>
                  <a:cubicBezTo>
                    <a:pt x="528" y="2426"/>
                    <a:pt x="683" y="2272"/>
                    <a:pt x="683" y="2085"/>
                  </a:cubicBezTo>
                  <a:lnTo>
                    <a:pt x="683" y="341"/>
                  </a:lnTo>
                  <a:cubicBezTo>
                    <a:pt x="683" y="154"/>
                    <a:pt x="528"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55" name="Google Shape;1455;p73"/>
          <p:cNvGrpSpPr/>
          <p:nvPr/>
        </p:nvGrpSpPr>
        <p:grpSpPr>
          <a:xfrm>
            <a:off x="1673603" y="1403542"/>
            <a:ext cx="352664" cy="352664"/>
            <a:chOff x="1673603" y="1860742"/>
            <a:chExt cx="352664" cy="352664"/>
          </a:xfrm>
        </p:grpSpPr>
        <p:sp>
          <p:nvSpPr>
            <p:cNvPr id="1456" name="Google Shape;1456;p73"/>
            <p:cNvSpPr/>
            <p:nvPr/>
          </p:nvSpPr>
          <p:spPr>
            <a:xfrm>
              <a:off x="1673603" y="1860742"/>
              <a:ext cx="121483" cy="121483"/>
            </a:xfrm>
            <a:custGeom>
              <a:rect b="b" l="l" r="r" t="t"/>
              <a:pathLst>
                <a:path extrusionOk="0" h="4721" w="4721">
                  <a:moveTo>
                    <a:pt x="402" y="0"/>
                  </a:moveTo>
                  <a:cubicBezTo>
                    <a:pt x="178" y="0"/>
                    <a:pt x="0" y="182"/>
                    <a:pt x="0" y="402"/>
                  </a:cubicBezTo>
                  <a:lnTo>
                    <a:pt x="0" y="4319"/>
                  </a:lnTo>
                  <a:cubicBezTo>
                    <a:pt x="0" y="4543"/>
                    <a:pt x="178" y="4721"/>
                    <a:pt x="402" y="4721"/>
                  </a:cubicBezTo>
                  <a:cubicBezTo>
                    <a:pt x="622" y="4721"/>
                    <a:pt x="804" y="4543"/>
                    <a:pt x="804" y="4319"/>
                  </a:cubicBezTo>
                  <a:lnTo>
                    <a:pt x="804" y="804"/>
                  </a:lnTo>
                  <a:lnTo>
                    <a:pt x="4319" y="804"/>
                  </a:lnTo>
                  <a:cubicBezTo>
                    <a:pt x="4539" y="804"/>
                    <a:pt x="4721" y="622"/>
                    <a:pt x="4721" y="402"/>
                  </a:cubicBezTo>
                  <a:cubicBezTo>
                    <a:pt x="4721" y="182"/>
                    <a:pt x="4539" y="0"/>
                    <a:pt x="4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7" name="Google Shape;1457;p73"/>
            <p:cNvSpPr/>
            <p:nvPr/>
          </p:nvSpPr>
          <p:spPr>
            <a:xfrm>
              <a:off x="1904758" y="1860742"/>
              <a:ext cx="121509" cy="121483"/>
            </a:xfrm>
            <a:custGeom>
              <a:rect b="b" l="l" r="r" t="t"/>
              <a:pathLst>
                <a:path extrusionOk="0" h="4721" w="4722">
                  <a:moveTo>
                    <a:pt x="403" y="0"/>
                  </a:moveTo>
                  <a:cubicBezTo>
                    <a:pt x="183" y="0"/>
                    <a:pt x="1" y="182"/>
                    <a:pt x="1" y="402"/>
                  </a:cubicBezTo>
                  <a:cubicBezTo>
                    <a:pt x="1" y="622"/>
                    <a:pt x="183" y="804"/>
                    <a:pt x="403" y="804"/>
                  </a:cubicBezTo>
                  <a:lnTo>
                    <a:pt x="3918" y="804"/>
                  </a:lnTo>
                  <a:lnTo>
                    <a:pt x="3918" y="4319"/>
                  </a:lnTo>
                  <a:cubicBezTo>
                    <a:pt x="3918" y="4543"/>
                    <a:pt x="4100" y="4721"/>
                    <a:pt x="4320" y="4721"/>
                  </a:cubicBezTo>
                  <a:cubicBezTo>
                    <a:pt x="4544" y="4721"/>
                    <a:pt x="4722" y="4543"/>
                    <a:pt x="4722" y="4319"/>
                  </a:cubicBezTo>
                  <a:lnTo>
                    <a:pt x="4722" y="402"/>
                  </a:lnTo>
                  <a:cubicBezTo>
                    <a:pt x="4722" y="178"/>
                    <a:pt x="4544" y="0"/>
                    <a:pt x="4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8" name="Google Shape;1458;p73"/>
            <p:cNvSpPr/>
            <p:nvPr/>
          </p:nvSpPr>
          <p:spPr>
            <a:xfrm>
              <a:off x="1904758" y="2091897"/>
              <a:ext cx="121509" cy="121509"/>
            </a:xfrm>
            <a:custGeom>
              <a:rect b="b" l="l" r="r" t="t"/>
              <a:pathLst>
                <a:path extrusionOk="0" h="4722" w="4722">
                  <a:moveTo>
                    <a:pt x="4320" y="1"/>
                  </a:moveTo>
                  <a:cubicBezTo>
                    <a:pt x="4100" y="1"/>
                    <a:pt x="3918" y="183"/>
                    <a:pt x="3918" y="403"/>
                  </a:cubicBezTo>
                  <a:lnTo>
                    <a:pt x="3918" y="3922"/>
                  </a:lnTo>
                  <a:lnTo>
                    <a:pt x="403" y="3922"/>
                  </a:lnTo>
                  <a:cubicBezTo>
                    <a:pt x="183" y="3922"/>
                    <a:pt x="1" y="4100"/>
                    <a:pt x="1" y="4319"/>
                  </a:cubicBezTo>
                  <a:cubicBezTo>
                    <a:pt x="1" y="4544"/>
                    <a:pt x="183" y="4721"/>
                    <a:pt x="403" y="4721"/>
                  </a:cubicBezTo>
                  <a:lnTo>
                    <a:pt x="4320" y="4721"/>
                  </a:lnTo>
                  <a:cubicBezTo>
                    <a:pt x="4544" y="4721"/>
                    <a:pt x="4722" y="4544"/>
                    <a:pt x="4722" y="4319"/>
                  </a:cubicBezTo>
                  <a:lnTo>
                    <a:pt x="4722" y="403"/>
                  </a:lnTo>
                  <a:cubicBezTo>
                    <a:pt x="4722" y="183"/>
                    <a:pt x="4544" y="1"/>
                    <a:pt x="4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59" name="Google Shape;1459;p73"/>
            <p:cNvSpPr/>
            <p:nvPr/>
          </p:nvSpPr>
          <p:spPr>
            <a:xfrm>
              <a:off x="1673603" y="2091897"/>
              <a:ext cx="121483" cy="121509"/>
            </a:xfrm>
            <a:custGeom>
              <a:rect b="b" l="l" r="r" t="t"/>
              <a:pathLst>
                <a:path extrusionOk="0" h="4722" w="4721">
                  <a:moveTo>
                    <a:pt x="402" y="1"/>
                  </a:moveTo>
                  <a:cubicBezTo>
                    <a:pt x="178" y="1"/>
                    <a:pt x="0" y="183"/>
                    <a:pt x="0" y="403"/>
                  </a:cubicBezTo>
                  <a:lnTo>
                    <a:pt x="0" y="4324"/>
                  </a:lnTo>
                  <a:cubicBezTo>
                    <a:pt x="0" y="4544"/>
                    <a:pt x="178" y="4721"/>
                    <a:pt x="402" y="4721"/>
                  </a:cubicBezTo>
                  <a:lnTo>
                    <a:pt x="4319" y="4721"/>
                  </a:lnTo>
                  <a:cubicBezTo>
                    <a:pt x="4539" y="4721"/>
                    <a:pt x="4721" y="4544"/>
                    <a:pt x="4721" y="4324"/>
                  </a:cubicBezTo>
                  <a:cubicBezTo>
                    <a:pt x="4721" y="4100"/>
                    <a:pt x="4539" y="3922"/>
                    <a:pt x="4319" y="3922"/>
                  </a:cubicBezTo>
                  <a:lnTo>
                    <a:pt x="804" y="3922"/>
                  </a:lnTo>
                  <a:lnTo>
                    <a:pt x="804" y="403"/>
                  </a:lnTo>
                  <a:cubicBezTo>
                    <a:pt x="804" y="183"/>
                    <a:pt x="622"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0" name="Google Shape;1460;p73"/>
            <p:cNvSpPr/>
            <p:nvPr/>
          </p:nvSpPr>
          <p:spPr>
            <a:xfrm>
              <a:off x="1829002" y="2013721"/>
              <a:ext cx="41867" cy="13021"/>
            </a:xfrm>
            <a:custGeom>
              <a:rect b="b" l="l" r="r" t="t"/>
              <a:pathLst>
                <a:path extrusionOk="0" h="506" w="1627">
                  <a:moveTo>
                    <a:pt x="813" y="0"/>
                  </a:moveTo>
                  <a:cubicBezTo>
                    <a:pt x="458" y="0"/>
                    <a:pt x="145" y="206"/>
                    <a:pt x="0" y="505"/>
                  </a:cubicBezTo>
                  <a:lnTo>
                    <a:pt x="1627" y="505"/>
                  </a:lnTo>
                  <a:cubicBezTo>
                    <a:pt x="1482" y="206"/>
                    <a:pt x="1169" y="0"/>
                    <a:pt x="8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1" name="Google Shape;1461;p73"/>
            <p:cNvSpPr/>
            <p:nvPr/>
          </p:nvSpPr>
          <p:spPr>
            <a:xfrm>
              <a:off x="1829002" y="2047405"/>
              <a:ext cx="41995" cy="13124"/>
            </a:xfrm>
            <a:custGeom>
              <a:rect b="b" l="l" r="r" t="t"/>
              <a:pathLst>
                <a:path extrusionOk="0" h="510" w="1632">
                  <a:moveTo>
                    <a:pt x="0" y="0"/>
                  </a:moveTo>
                  <a:cubicBezTo>
                    <a:pt x="145" y="299"/>
                    <a:pt x="458" y="510"/>
                    <a:pt x="813" y="510"/>
                  </a:cubicBezTo>
                  <a:cubicBezTo>
                    <a:pt x="1169" y="510"/>
                    <a:pt x="1482" y="304"/>
                    <a:pt x="1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2" name="Google Shape;1462;p73"/>
            <p:cNvSpPr/>
            <p:nvPr/>
          </p:nvSpPr>
          <p:spPr>
            <a:xfrm>
              <a:off x="1906096" y="1958988"/>
              <a:ext cx="98401" cy="67754"/>
            </a:xfrm>
            <a:custGeom>
              <a:rect b="b" l="l" r="r" t="t"/>
              <a:pathLst>
                <a:path extrusionOk="0" h="2633" w="3824">
                  <a:moveTo>
                    <a:pt x="0" y="1"/>
                  </a:moveTo>
                  <a:lnTo>
                    <a:pt x="0" y="1"/>
                  </a:lnTo>
                  <a:cubicBezTo>
                    <a:pt x="164" y="118"/>
                    <a:pt x="318" y="248"/>
                    <a:pt x="463" y="389"/>
                  </a:cubicBezTo>
                  <a:cubicBezTo>
                    <a:pt x="1075" y="1001"/>
                    <a:pt x="1444" y="1786"/>
                    <a:pt x="1533" y="2632"/>
                  </a:cubicBezTo>
                  <a:lnTo>
                    <a:pt x="3824" y="2632"/>
                  </a:lnTo>
                  <a:cubicBezTo>
                    <a:pt x="3613" y="2333"/>
                    <a:pt x="3155" y="1753"/>
                    <a:pt x="2407" y="1188"/>
                  </a:cubicBezTo>
                  <a:cubicBezTo>
                    <a:pt x="1697" y="646"/>
                    <a:pt x="884" y="248"/>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3" name="Google Shape;1463;p73"/>
            <p:cNvSpPr/>
            <p:nvPr/>
          </p:nvSpPr>
          <p:spPr>
            <a:xfrm>
              <a:off x="1775118" y="2047405"/>
              <a:ext cx="149634" cy="65335"/>
            </a:xfrm>
            <a:custGeom>
              <a:rect b="b" l="l" r="r" t="t"/>
              <a:pathLst>
                <a:path extrusionOk="0" h="2539" w="5815">
                  <a:moveTo>
                    <a:pt x="0" y="0"/>
                  </a:moveTo>
                  <a:cubicBezTo>
                    <a:pt x="192" y="1430"/>
                    <a:pt x="1421" y="2538"/>
                    <a:pt x="2907" y="2538"/>
                  </a:cubicBezTo>
                  <a:cubicBezTo>
                    <a:pt x="4394" y="2538"/>
                    <a:pt x="5623" y="1435"/>
                    <a:pt x="5815" y="0"/>
                  </a:cubicBezTo>
                  <a:lnTo>
                    <a:pt x="4571" y="0"/>
                  </a:lnTo>
                  <a:cubicBezTo>
                    <a:pt x="4389" y="753"/>
                    <a:pt x="3711" y="1314"/>
                    <a:pt x="2907" y="1314"/>
                  </a:cubicBezTo>
                  <a:cubicBezTo>
                    <a:pt x="2103" y="1314"/>
                    <a:pt x="1426" y="753"/>
                    <a:pt x="1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4" name="Google Shape;1464;p73"/>
            <p:cNvSpPr/>
            <p:nvPr/>
          </p:nvSpPr>
          <p:spPr>
            <a:xfrm>
              <a:off x="1775118" y="1961510"/>
              <a:ext cx="149763" cy="65232"/>
            </a:xfrm>
            <a:custGeom>
              <a:rect b="b" l="l" r="r" t="t"/>
              <a:pathLst>
                <a:path extrusionOk="0" h="2535" w="5820">
                  <a:moveTo>
                    <a:pt x="2907" y="1"/>
                  </a:moveTo>
                  <a:cubicBezTo>
                    <a:pt x="1421" y="1"/>
                    <a:pt x="196" y="1104"/>
                    <a:pt x="0" y="2534"/>
                  </a:cubicBezTo>
                  <a:lnTo>
                    <a:pt x="1243" y="2534"/>
                  </a:lnTo>
                  <a:cubicBezTo>
                    <a:pt x="1426" y="1786"/>
                    <a:pt x="2103" y="1225"/>
                    <a:pt x="2907" y="1225"/>
                  </a:cubicBezTo>
                  <a:cubicBezTo>
                    <a:pt x="3716" y="1225"/>
                    <a:pt x="4389" y="1786"/>
                    <a:pt x="4571" y="2534"/>
                  </a:cubicBezTo>
                  <a:lnTo>
                    <a:pt x="5819" y="2534"/>
                  </a:lnTo>
                  <a:cubicBezTo>
                    <a:pt x="5623" y="1104"/>
                    <a:pt x="4394" y="1"/>
                    <a:pt x="2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5" name="Google Shape;1465;p73"/>
            <p:cNvSpPr/>
            <p:nvPr/>
          </p:nvSpPr>
          <p:spPr>
            <a:xfrm>
              <a:off x="1695244" y="1958036"/>
              <a:ext cx="99842" cy="68706"/>
            </a:xfrm>
            <a:custGeom>
              <a:rect b="b" l="l" r="r" t="t"/>
              <a:pathLst>
                <a:path extrusionOk="0" h="2670" w="3880">
                  <a:moveTo>
                    <a:pt x="3880" y="0"/>
                  </a:moveTo>
                  <a:lnTo>
                    <a:pt x="3880" y="0"/>
                  </a:lnTo>
                  <a:cubicBezTo>
                    <a:pt x="3674" y="56"/>
                    <a:pt x="3473" y="117"/>
                    <a:pt x="3282" y="187"/>
                  </a:cubicBezTo>
                  <a:cubicBezTo>
                    <a:pt x="2609" y="430"/>
                    <a:pt x="1978" y="776"/>
                    <a:pt x="1417" y="1206"/>
                  </a:cubicBezTo>
                  <a:cubicBezTo>
                    <a:pt x="669" y="1776"/>
                    <a:pt x="215" y="2361"/>
                    <a:pt x="0" y="2669"/>
                  </a:cubicBezTo>
                  <a:lnTo>
                    <a:pt x="2291" y="2669"/>
                  </a:lnTo>
                  <a:cubicBezTo>
                    <a:pt x="2384" y="1823"/>
                    <a:pt x="2758" y="1038"/>
                    <a:pt x="3366" y="426"/>
                  </a:cubicBezTo>
                  <a:cubicBezTo>
                    <a:pt x="3525" y="267"/>
                    <a:pt x="3698" y="127"/>
                    <a:pt x="3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6" name="Google Shape;1466;p73"/>
            <p:cNvSpPr/>
            <p:nvPr/>
          </p:nvSpPr>
          <p:spPr>
            <a:xfrm>
              <a:off x="1904758" y="2047405"/>
              <a:ext cx="99868" cy="68809"/>
            </a:xfrm>
            <a:custGeom>
              <a:rect b="b" l="l" r="r" t="t"/>
              <a:pathLst>
                <a:path extrusionOk="0" h="2674" w="3881">
                  <a:moveTo>
                    <a:pt x="1585" y="0"/>
                  </a:moveTo>
                  <a:cubicBezTo>
                    <a:pt x="1496" y="846"/>
                    <a:pt x="1122" y="1631"/>
                    <a:pt x="515" y="2244"/>
                  </a:cubicBezTo>
                  <a:cubicBezTo>
                    <a:pt x="356" y="2403"/>
                    <a:pt x="183" y="2548"/>
                    <a:pt x="1" y="2674"/>
                  </a:cubicBezTo>
                  <a:cubicBezTo>
                    <a:pt x="206" y="2618"/>
                    <a:pt x="407" y="2557"/>
                    <a:pt x="599" y="2482"/>
                  </a:cubicBezTo>
                  <a:cubicBezTo>
                    <a:pt x="1272" y="2239"/>
                    <a:pt x="1903" y="1898"/>
                    <a:pt x="2464" y="1463"/>
                  </a:cubicBezTo>
                  <a:cubicBezTo>
                    <a:pt x="3212" y="893"/>
                    <a:pt x="3665" y="309"/>
                    <a:pt x="3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67" name="Google Shape;1467;p73"/>
            <p:cNvSpPr/>
            <p:nvPr/>
          </p:nvSpPr>
          <p:spPr>
            <a:xfrm>
              <a:off x="1695373" y="2047405"/>
              <a:ext cx="98401" cy="67857"/>
            </a:xfrm>
            <a:custGeom>
              <a:rect b="b" l="l" r="r" t="t"/>
              <a:pathLst>
                <a:path extrusionOk="0" h="2637" w="3824">
                  <a:moveTo>
                    <a:pt x="0" y="0"/>
                  </a:moveTo>
                  <a:cubicBezTo>
                    <a:pt x="210" y="299"/>
                    <a:pt x="669" y="884"/>
                    <a:pt x="1416" y="1444"/>
                  </a:cubicBezTo>
                  <a:cubicBezTo>
                    <a:pt x="2127" y="1987"/>
                    <a:pt x="2940" y="2389"/>
                    <a:pt x="3824" y="2636"/>
                  </a:cubicBezTo>
                  <a:cubicBezTo>
                    <a:pt x="3660" y="2519"/>
                    <a:pt x="3506" y="2389"/>
                    <a:pt x="3361" y="2244"/>
                  </a:cubicBezTo>
                  <a:cubicBezTo>
                    <a:pt x="2753" y="1631"/>
                    <a:pt x="2379" y="846"/>
                    <a:pt x="2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68" name="Google Shape;1468;p73"/>
          <p:cNvGrpSpPr/>
          <p:nvPr/>
        </p:nvGrpSpPr>
        <p:grpSpPr>
          <a:xfrm>
            <a:off x="909374" y="3803972"/>
            <a:ext cx="330534" cy="352793"/>
            <a:chOff x="909374" y="4261172"/>
            <a:chExt cx="330534" cy="352793"/>
          </a:xfrm>
        </p:grpSpPr>
        <p:sp>
          <p:nvSpPr>
            <p:cNvPr id="1469" name="Google Shape;1469;p73"/>
            <p:cNvSpPr/>
            <p:nvPr/>
          </p:nvSpPr>
          <p:spPr>
            <a:xfrm>
              <a:off x="909374" y="4458180"/>
              <a:ext cx="330534" cy="155785"/>
            </a:xfrm>
            <a:custGeom>
              <a:rect b="b" l="l" r="r" t="t"/>
              <a:pathLst>
                <a:path extrusionOk="0" h="6054" w="12845">
                  <a:moveTo>
                    <a:pt x="9909" y="1296"/>
                  </a:moveTo>
                  <a:cubicBezTo>
                    <a:pt x="10147" y="1296"/>
                    <a:pt x="10339" y="1483"/>
                    <a:pt x="10339" y="1721"/>
                  </a:cubicBezTo>
                  <a:cubicBezTo>
                    <a:pt x="10339" y="1955"/>
                    <a:pt x="10147" y="2146"/>
                    <a:pt x="9909" y="2146"/>
                  </a:cubicBezTo>
                  <a:cubicBezTo>
                    <a:pt x="9675" y="2146"/>
                    <a:pt x="9484" y="1955"/>
                    <a:pt x="9484" y="1721"/>
                  </a:cubicBezTo>
                  <a:cubicBezTo>
                    <a:pt x="9484" y="1483"/>
                    <a:pt x="9675" y="1296"/>
                    <a:pt x="9909" y="1296"/>
                  </a:cubicBezTo>
                  <a:close/>
                  <a:moveTo>
                    <a:pt x="8722" y="2492"/>
                  </a:moveTo>
                  <a:cubicBezTo>
                    <a:pt x="8956" y="2492"/>
                    <a:pt x="9147" y="2684"/>
                    <a:pt x="9147" y="2918"/>
                  </a:cubicBezTo>
                  <a:cubicBezTo>
                    <a:pt x="9147" y="3151"/>
                    <a:pt x="8956" y="3343"/>
                    <a:pt x="8722" y="3343"/>
                  </a:cubicBezTo>
                  <a:cubicBezTo>
                    <a:pt x="8488" y="3343"/>
                    <a:pt x="8297" y="3151"/>
                    <a:pt x="8297" y="2918"/>
                  </a:cubicBezTo>
                  <a:cubicBezTo>
                    <a:pt x="8297" y="2684"/>
                    <a:pt x="8488" y="2492"/>
                    <a:pt x="8722" y="2492"/>
                  </a:cubicBezTo>
                  <a:close/>
                  <a:moveTo>
                    <a:pt x="11101" y="2492"/>
                  </a:moveTo>
                  <a:cubicBezTo>
                    <a:pt x="11335" y="2492"/>
                    <a:pt x="11526" y="2684"/>
                    <a:pt x="11526" y="2918"/>
                  </a:cubicBezTo>
                  <a:cubicBezTo>
                    <a:pt x="11526" y="3151"/>
                    <a:pt x="11335" y="3343"/>
                    <a:pt x="11101" y="3343"/>
                  </a:cubicBezTo>
                  <a:cubicBezTo>
                    <a:pt x="10867" y="3343"/>
                    <a:pt x="10676" y="3151"/>
                    <a:pt x="10676" y="2918"/>
                  </a:cubicBezTo>
                  <a:cubicBezTo>
                    <a:pt x="10676" y="2684"/>
                    <a:pt x="10867" y="2492"/>
                    <a:pt x="11101" y="2492"/>
                  </a:cubicBezTo>
                  <a:close/>
                  <a:moveTo>
                    <a:pt x="3099" y="1604"/>
                  </a:moveTo>
                  <a:cubicBezTo>
                    <a:pt x="3333" y="1604"/>
                    <a:pt x="3524" y="1796"/>
                    <a:pt x="3524" y="2029"/>
                  </a:cubicBezTo>
                  <a:lnTo>
                    <a:pt x="3524" y="2562"/>
                  </a:lnTo>
                  <a:lnTo>
                    <a:pt x="4085" y="2562"/>
                  </a:lnTo>
                  <a:cubicBezTo>
                    <a:pt x="4319" y="2562"/>
                    <a:pt x="4511" y="2754"/>
                    <a:pt x="4511" y="2988"/>
                  </a:cubicBezTo>
                  <a:cubicBezTo>
                    <a:pt x="4511" y="3226"/>
                    <a:pt x="4319" y="3413"/>
                    <a:pt x="4085" y="3413"/>
                  </a:cubicBezTo>
                  <a:lnTo>
                    <a:pt x="3524" y="3413"/>
                  </a:lnTo>
                  <a:lnTo>
                    <a:pt x="3524" y="3946"/>
                  </a:lnTo>
                  <a:cubicBezTo>
                    <a:pt x="3524" y="4184"/>
                    <a:pt x="3333" y="4376"/>
                    <a:pt x="3099" y="4376"/>
                  </a:cubicBezTo>
                  <a:cubicBezTo>
                    <a:pt x="2865" y="4376"/>
                    <a:pt x="2674" y="4184"/>
                    <a:pt x="2674" y="3946"/>
                  </a:cubicBezTo>
                  <a:lnTo>
                    <a:pt x="2674" y="3413"/>
                  </a:lnTo>
                  <a:lnTo>
                    <a:pt x="2080" y="3413"/>
                  </a:lnTo>
                  <a:cubicBezTo>
                    <a:pt x="1846" y="3413"/>
                    <a:pt x="1655" y="3226"/>
                    <a:pt x="1655" y="2988"/>
                  </a:cubicBezTo>
                  <a:cubicBezTo>
                    <a:pt x="1655" y="2754"/>
                    <a:pt x="1846" y="2562"/>
                    <a:pt x="2080" y="2562"/>
                  </a:cubicBezTo>
                  <a:lnTo>
                    <a:pt x="2674" y="2562"/>
                  </a:lnTo>
                  <a:lnTo>
                    <a:pt x="2674" y="2029"/>
                  </a:lnTo>
                  <a:cubicBezTo>
                    <a:pt x="2674" y="1796"/>
                    <a:pt x="2865" y="1604"/>
                    <a:pt x="3099" y="1604"/>
                  </a:cubicBezTo>
                  <a:close/>
                  <a:moveTo>
                    <a:pt x="9909" y="3670"/>
                  </a:moveTo>
                  <a:cubicBezTo>
                    <a:pt x="10147" y="3670"/>
                    <a:pt x="10339" y="3862"/>
                    <a:pt x="10339" y="4100"/>
                  </a:cubicBezTo>
                  <a:cubicBezTo>
                    <a:pt x="10339" y="4334"/>
                    <a:pt x="10147" y="4525"/>
                    <a:pt x="9909" y="4525"/>
                  </a:cubicBezTo>
                  <a:cubicBezTo>
                    <a:pt x="9675" y="4525"/>
                    <a:pt x="9484" y="4334"/>
                    <a:pt x="9484" y="4100"/>
                  </a:cubicBezTo>
                  <a:cubicBezTo>
                    <a:pt x="9484" y="3862"/>
                    <a:pt x="9675" y="3670"/>
                    <a:pt x="9909" y="3670"/>
                  </a:cubicBezTo>
                  <a:close/>
                  <a:moveTo>
                    <a:pt x="7058" y="3965"/>
                  </a:moveTo>
                  <a:cubicBezTo>
                    <a:pt x="7292" y="3965"/>
                    <a:pt x="7483" y="4156"/>
                    <a:pt x="7483" y="4390"/>
                  </a:cubicBezTo>
                  <a:cubicBezTo>
                    <a:pt x="7483" y="4624"/>
                    <a:pt x="7292" y="4815"/>
                    <a:pt x="7058" y="4815"/>
                  </a:cubicBezTo>
                  <a:lnTo>
                    <a:pt x="5787" y="4815"/>
                  </a:lnTo>
                  <a:cubicBezTo>
                    <a:pt x="5553" y="4815"/>
                    <a:pt x="5361" y="4624"/>
                    <a:pt x="5361" y="4390"/>
                  </a:cubicBezTo>
                  <a:cubicBezTo>
                    <a:pt x="5361" y="4156"/>
                    <a:pt x="5553" y="3965"/>
                    <a:pt x="5787" y="3965"/>
                  </a:cubicBezTo>
                  <a:close/>
                  <a:moveTo>
                    <a:pt x="2982" y="1"/>
                  </a:moveTo>
                  <a:cubicBezTo>
                    <a:pt x="1337" y="1"/>
                    <a:pt x="0" y="1338"/>
                    <a:pt x="0" y="2978"/>
                  </a:cubicBezTo>
                  <a:lnTo>
                    <a:pt x="5" y="3072"/>
                  </a:lnTo>
                  <a:cubicBezTo>
                    <a:pt x="5" y="4717"/>
                    <a:pt x="1341" y="6054"/>
                    <a:pt x="2982" y="6054"/>
                  </a:cubicBezTo>
                  <a:lnTo>
                    <a:pt x="3216" y="6054"/>
                  </a:lnTo>
                  <a:cubicBezTo>
                    <a:pt x="3922" y="6054"/>
                    <a:pt x="4674" y="5965"/>
                    <a:pt x="5455" y="5787"/>
                  </a:cubicBezTo>
                  <a:cubicBezTo>
                    <a:pt x="5773" y="5717"/>
                    <a:pt x="6095" y="5680"/>
                    <a:pt x="6422" y="5680"/>
                  </a:cubicBezTo>
                  <a:cubicBezTo>
                    <a:pt x="6749" y="5680"/>
                    <a:pt x="7072" y="5717"/>
                    <a:pt x="7390" y="5787"/>
                  </a:cubicBezTo>
                  <a:cubicBezTo>
                    <a:pt x="8170" y="5965"/>
                    <a:pt x="8923" y="6054"/>
                    <a:pt x="9629" y="6054"/>
                  </a:cubicBezTo>
                  <a:lnTo>
                    <a:pt x="9862" y="6054"/>
                  </a:lnTo>
                  <a:cubicBezTo>
                    <a:pt x="11508" y="6054"/>
                    <a:pt x="12844" y="4717"/>
                    <a:pt x="12844" y="3072"/>
                  </a:cubicBezTo>
                  <a:lnTo>
                    <a:pt x="12844" y="2978"/>
                  </a:lnTo>
                  <a:cubicBezTo>
                    <a:pt x="12844" y="1338"/>
                    <a:pt x="11508" y="1"/>
                    <a:pt x="9862" y="1"/>
                  </a:cubicBezTo>
                  <a:lnTo>
                    <a:pt x="8465" y="1"/>
                  </a:lnTo>
                  <a:lnTo>
                    <a:pt x="8395" y="417"/>
                  </a:lnTo>
                  <a:cubicBezTo>
                    <a:pt x="8264" y="1183"/>
                    <a:pt x="7600" y="1740"/>
                    <a:pt x="6824" y="1740"/>
                  </a:cubicBezTo>
                  <a:lnTo>
                    <a:pt x="5917" y="1740"/>
                  </a:lnTo>
                  <a:cubicBezTo>
                    <a:pt x="5193" y="1740"/>
                    <a:pt x="4562" y="1254"/>
                    <a:pt x="4375" y="552"/>
                  </a:cubicBezTo>
                  <a:lnTo>
                    <a:pt x="4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0" name="Google Shape;1470;p73"/>
            <p:cNvSpPr/>
            <p:nvPr/>
          </p:nvSpPr>
          <p:spPr>
            <a:xfrm>
              <a:off x="1040944" y="4458180"/>
              <a:ext cx="64022" cy="22902"/>
            </a:xfrm>
            <a:custGeom>
              <a:rect b="b" l="l" r="r" t="t"/>
              <a:pathLst>
                <a:path extrusionOk="0" h="890" w="2488">
                  <a:moveTo>
                    <a:pt x="0" y="1"/>
                  </a:moveTo>
                  <a:lnTo>
                    <a:pt x="89" y="337"/>
                  </a:lnTo>
                  <a:cubicBezTo>
                    <a:pt x="173" y="660"/>
                    <a:pt x="468" y="889"/>
                    <a:pt x="804" y="889"/>
                  </a:cubicBezTo>
                  <a:lnTo>
                    <a:pt x="1711" y="889"/>
                  </a:lnTo>
                  <a:cubicBezTo>
                    <a:pt x="2071" y="889"/>
                    <a:pt x="2380" y="627"/>
                    <a:pt x="2440" y="272"/>
                  </a:cubicBezTo>
                  <a:lnTo>
                    <a:pt x="2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1" name="Google Shape;1471;p73"/>
            <p:cNvSpPr/>
            <p:nvPr/>
          </p:nvSpPr>
          <p:spPr>
            <a:xfrm>
              <a:off x="948693" y="4261172"/>
              <a:ext cx="258612" cy="175032"/>
            </a:xfrm>
            <a:custGeom>
              <a:rect b="b" l="l" r="r" t="t"/>
              <a:pathLst>
                <a:path extrusionOk="0" h="6802" w="10050">
                  <a:moveTo>
                    <a:pt x="5371" y="1"/>
                  </a:moveTo>
                  <a:cubicBezTo>
                    <a:pt x="5137" y="1"/>
                    <a:pt x="4946" y="192"/>
                    <a:pt x="4946" y="426"/>
                  </a:cubicBezTo>
                  <a:lnTo>
                    <a:pt x="4946" y="753"/>
                  </a:lnTo>
                  <a:cubicBezTo>
                    <a:pt x="4946" y="1020"/>
                    <a:pt x="4726" y="1239"/>
                    <a:pt x="4455" y="1239"/>
                  </a:cubicBezTo>
                  <a:lnTo>
                    <a:pt x="1454" y="1239"/>
                  </a:lnTo>
                  <a:cubicBezTo>
                    <a:pt x="650" y="1239"/>
                    <a:pt x="0" y="1894"/>
                    <a:pt x="0" y="2693"/>
                  </a:cubicBezTo>
                  <a:cubicBezTo>
                    <a:pt x="0" y="3497"/>
                    <a:pt x="650" y="4147"/>
                    <a:pt x="1454" y="4147"/>
                  </a:cubicBezTo>
                  <a:lnTo>
                    <a:pt x="8708" y="4147"/>
                  </a:lnTo>
                  <a:cubicBezTo>
                    <a:pt x="8975" y="4147"/>
                    <a:pt x="9194" y="4366"/>
                    <a:pt x="9194" y="4633"/>
                  </a:cubicBezTo>
                  <a:cubicBezTo>
                    <a:pt x="9194" y="4904"/>
                    <a:pt x="8975" y="5124"/>
                    <a:pt x="8708" y="5124"/>
                  </a:cubicBezTo>
                  <a:lnTo>
                    <a:pt x="5759" y="5124"/>
                  </a:lnTo>
                  <a:cubicBezTo>
                    <a:pt x="5016" y="5124"/>
                    <a:pt x="4417" y="5722"/>
                    <a:pt x="4417" y="6465"/>
                  </a:cubicBezTo>
                  <a:lnTo>
                    <a:pt x="4417" y="6802"/>
                  </a:lnTo>
                  <a:lnTo>
                    <a:pt x="5268" y="6802"/>
                  </a:lnTo>
                  <a:lnTo>
                    <a:pt x="5268" y="6465"/>
                  </a:lnTo>
                  <a:cubicBezTo>
                    <a:pt x="5268" y="6194"/>
                    <a:pt x="5488" y="5974"/>
                    <a:pt x="5759" y="5974"/>
                  </a:cubicBezTo>
                  <a:lnTo>
                    <a:pt x="8708" y="5974"/>
                  </a:lnTo>
                  <a:cubicBezTo>
                    <a:pt x="9447" y="5974"/>
                    <a:pt x="10050" y="5376"/>
                    <a:pt x="10050" y="4633"/>
                  </a:cubicBezTo>
                  <a:cubicBezTo>
                    <a:pt x="10050" y="3894"/>
                    <a:pt x="9447" y="3291"/>
                    <a:pt x="8708" y="3291"/>
                  </a:cubicBezTo>
                  <a:lnTo>
                    <a:pt x="1454" y="3291"/>
                  </a:lnTo>
                  <a:cubicBezTo>
                    <a:pt x="1122" y="3291"/>
                    <a:pt x="851" y="3025"/>
                    <a:pt x="851" y="2693"/>
                  </a:cubicBezTo>
                  <a:cubicBezTo>
                    <a:pt x="851" y="2361"/>
                    <a:pt x="1122" y="2095"/>
                    <a:pt x="1454" y="2095"/>
                  </a:cubicBezTo>
                  <a:lnTo>
                    <a:pt x="4455" y="2095"/>
                  </a:lnTo>
                  <a:cubicBezTo>
                    <a:pt x="5198" y="2095"/>
                    <a:pt x="5796" y="1492"/>
                    <a:pt x="5796" y="753"/>
                  </a:cubicBezTo>
                  <a:lnTo>
                    <a:pt x="5796" y="426"/>
                  </a:lnTo>
                  <a:cubicBezTo>
                    <a:pt x="5796" y="192"/>
                    <a:pt x="5605" y="1"/>
                    <a:pt x="5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72" name="Google Shape;1472;p73"/>
          <p:cNvGrpSpPr/>
          <p:nvPr/>
        </p:nvGrpSpPr>
        <p:grpSpPr>
          <a:xfrm>
            <a:off x="898309" y="3193700"/>
            <a:ext cx="352664" cy="352793"/>
            <a:chOff x="898309" y="3650900"/>
            <a:chExt cx="352664" cy="352793"/>
          </a:xfrm>
        </p:grpSpPr>
        <p:sp>
          <p:nvSpPr>
            <p:cNvPr id="1473" name="Google Shape;1473;p73"/>
            <p:cNvSpPr/>
            <p:nvPr/>
          </p:nvSpPr>
          <p:spPr>
            <a:xfrm>
              <a:off x="916810" y="3862215"/>
              <a:ext cx="56792" cy="26968"/>
            </a:xfrm>
            <a:custGeom>
              <a:rect b="b" l="l" r="r" t="t"/>
              <a:pathLst>
                <a:path extrusionOk="0" h="1048" w="2207">
                  <a:moveTo>
                    <a:pt x="403" y="1"/>
                  </a:moveTo>
                  <a:cubicBezTo>
                    <a:pt x="178" y="1"/>
                    <a:pt x="1" y="179"/>
                    <a:pt x="1" y="403"/>
                  </a:cubicBezTo>
                  <a:lnTo>
                    <a:pt x="1" y="1048"/>
                  </a:lnTo>
                  <a:cubicBezTo>
                    <a:pt x="127" y="1011"/>
                    <a:pt x="263" y="992"/>
                    <a:pt x="403" y="992"/>
                  </a:cubicBezTo>
                  <a:cubicBezTo>
                    <a:pt x="543" y="992"/>
                    <a:pt x="674" y="1011"/>
                    <a:pt x="805" y="1048"/>
                  </a:cubicBezTo>
                  <a:lnTo>
                    <a:pt x="805" y="805"/>
                  </a:lnTo>
                  <a:lnTo>
                    <a:pt x="2207" y="805"/>
                  </a:lnTo>
                  <a:lnTo>
                    <a:pt x="22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4" name="Google Shape;1474;p73"/>
            <p:cNvSpPr/>
            <p:nvPr/>
          </p:nvSpPr>
          <p:spPr>
            <a:xfrm>
              <a:off x="1040455" y="3792223"/>
              <a:ext cx="68474" cy="71588"/>
            </a:xfrm>
            <a:custGeom>
              <a:rect b="b" l="l" r="r" t="t"/>
              <a:pathLst>
                <a:path extrusionOk="0" h="2782" w="2661">
                  <a:moveTo>
                    <a:pt x="146" y="1"/>
                  </a:moveTo>
                  <a:cubicBezTo>
                    <a:pt x="66" y="1"/>
                    <a:pt x="1" y="66"/>
                    <a:pt x="1" y="150"/>
                  </a:cubicBezTo>
                  <a:lnTo>
                    <a:pt x="1" y="2408"/>
                  </a:lnTo>
                  <a:cubicBezTo>
                    <a:pt x="1" y="2450"/>
                    <a:pt x="15" y="2487"/>
                    <a:pt x="43" y="2515"/>
                  </a:cubicBezTo>
                  <a:lnTo>
                    <a:pt x="267" y="2740"/>
                  </a:lnTo>
                  <a:cubicBezTo>
                    <a:pt x="295" y="2768"/>
                    <a:pt x="333" y="2782"/>
                    <a:pt x="375" y="2782"/>
                  </a:cubicBezTo>
                  <a:lnTo>
                    <a:pt x="2515" y="2782"/>
                  </a:lnTo>
                  <a:cubicBezTo>
                    <a:pt x="2595" y="2782"/>
                    <a:pt x="2660" y="2716"/>
                    <a:pt x="2660" y="2637"/>
                  </a:cubicBezTo>
                  <a:lnTo>
                    <a:pt x="2660" y="323"/>
                  </a:lnTo>
                  <a:cubicBezTo>
                    <a:pt x="2660" y="281"/>
                    <a:pt x="2646" y="244"/>
                    <a:pt x="2618" y="216"/>
                  </a:cubicBezTo>
                  <a:lnTo>
                    <a:pt x="2445" y="43"/>
                  </a:lnTo>
                  <a:cubicBezTo>
                    <a:pt x="2417" y="15"/>
                    <a:pt x="2380" y="1"/>
                    <a:pt x="2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5" name="Google Shape;1475;p73"/>
            <p:cNvSpPr/>
            <p:nvPr/>
          </p:nvSpPr>
          <p:spPr>
            <a:xfrm>
              <a:off x="951343" y="3956165"/>
              <a:ext cx="37183" cy="37312"/>
            </a:xfrm>
            <a:custGeom>
              <a:rect b="b" l="l" r="r" t="t"/>
              <a:pathLst>
                <a:path extrusionOk="0" h="1450" w="1445">
                  <a:moveTo>
                    <a:pt x="725" y="0"/>
                  </a:moveTo>
                  <a:cubicBezTo>
                    <a:pt x="323" y="0"/>
                    <a:pt x="0" y="323"/>
                    <a:pt x="0" y="725"/>
                  </a:cubicBezTo>
                  <a:cubicBezTo>
                    <a:pt x="0" y="1122"/>
                    <a:pt x="323" y="1449"/>
                    <a:pt x="725" y="1449"/>
                  </a:cubicBezTo>
                  <a:cubicBezTo>
                    <a:pt x="1122" y="1449"/>
                    <a:pt x="1445" y="1122"/>
                    <a:pt x="1445" y="725"/>
                  </a:cubicBezTo>
                  <a:cubicBezTo>
                    <a:pt x="1445" y="323"/>
                    <a:pt x="1122"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6" name="Google Shape;1476;p73"/>
            <p:cNvSpPr/>
            <p:nvPr/>
          </p:nvSpPr>
          <p:spPr>
            <a:xfrm>
              <a:off x="1202107" y="3912265"/>
              <a:ext cx="39963" cy="37286"/>
            </a:xfrm>
            <a:custGeom>
              <a:rect b="b" l="l" r="r" t="t"/>
              <a:pathLst>
                <a:path extrusionOk="0" h="1449" w="1553">
                  <a:moveTo>
                    <a:pt x="778" y="0"/>
                  </a:moveTo>
                  <a:cubicBezTo>
                    <a:pt x="739" y="0"/>
                    <a:pt x="700" y="3"/>
                    <a:pt x="660" y="10"/>
                  </a:cubicBezTo>
                  <a:cubicBezTo>
                    <a:pt x="267" y="75"/>
                    <a:pt x="1" y="444"/>
                    <a:pt x="61" y="842"/>
                  </a:cubicBezTo>
                  <a:cubicBezTo>
                    <a:pt x="121" y="1197"/>
                    <a:pt x="428" y="1449"/>
                    <a:pt x="780" y="1449"/>
                  </a:cubicBezTo>
                  <a:cubicBezTo>
                    <a:pt x="818" y="1449"/>
                    <a:pt x="855" y="1446"/>
                    <a:pt x="893" y="1440"/>
                  </a:cubicBezTo>
                  <a:cubicBezTo>
                    <a:pt x="1286" y="1375"/>
                    <a:pt x="1553" y="1001"/>
                    <a:pt x="1492" y="608"/>
                  </a:cubicBezTo>
                  <a:cubicBezTo>
                    <a:pt x="1433" y="255"/>
                    <a:pt x="1128"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7" name="Google Shape;1477;p73"/>
            <p:cNvSpPr/>
            <p:nvPr/>
          </p:nvSpPr>
          <p:spPr>
            <a:xfrm>
              <a:off x="898309" y="3818444"/>
              <a:ext cx="75293" cy="20715"/>
            </a:xfrm>
            <a:custGeom>
              <a:rect b="b" l="l" r="r" t="t"/>
              <a:pathLst>
                <a:path extrusionOk="0" h="805" w="2926">
                  <a:moveTo>
                    <a:pt x="402" y="1"/>
                  </a:moveTo>
                  <a:cubicBezTo>
                    <a:pt x="182" y="1"/>
                    <a:pt x="0" y="178"/>
                    <a:pt x="0" y="403"/>
                  </a:cubicBezTo>
                  <a:cubicBezTo>
                    <a:pt x="0" y="622"/>
                    <a:pt x="182" y="805"/>
                    <a:pt x="402" y="805"/>
                  </a:cubicBezTo>
                  <a:lnTo>
                    <a:pt x="2926" y="805"/>
                  </a:lnTo>
                  <a:lnTo>
                    <a:pt x="2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8" name="Google Shape;1478;p73"/>
            <p:cNvSpPr/>
            <p:nvPr/>
          </p:nvSpPr>
          <p:spPr>
            <a:xfrm>
              <a:off x="908524" y="3908405"/>
              <a:ext cx="37312" cy="37312"/>
            </a:xfrm>
            <a:custGeom>
              <a:rect b="b" l="l" r="r" t="t"/>
              <a:pathLst>
                <a:path extrusionOk="0" h="1450" w="1450">
                  <a:moveTo>
                    <a:pt x="725" y="1"/>
                  </a:moveTo>
                  <a:cubicBezTo>
                    <a:pt x="323" y="1"/>
                    <a:pt x="0" y="328"/>
                    <a:pt x="0" y="725"/>
                  </a:cubicBezTo>
                  <a:cubicBezTo>
                    <a:pt x="0" y="1127"/>
                    <a:pt x="323" y="1450"/>
                    <a:pt x="725" y="1450"/>
                  </a:cubicBezTo>
                  <a:cubicBezTo>
                    <a:pt x="1122" y="1450"/>
                    <a:pt x="1449" y="1127"/>
                    <a:pt x="1449" y="725"/>
                  </a:cubicBezTo>
                  <a:cubicBezTo>
                    <a:pt x="1449" y="328"/>
                    <a:pt x="1122"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79" name="Google Shape;1479;p73"/>
            <p:cNvSpPr/>
            <p:nvPr/>
          </p:nvSpPr>
          <p:spPr>
            <a:xfrm>
              <a:off x="908524" y="3704424"/>
              <a:ext cx="37312" cy="37312"/>
            </a:xfrm>
            <a:custGeom>
              <a:rect b="b" l="l" r="r" t="t"/>
              <a:pathLst>
                <a:path extrusionOk="0" h="1450" w="1450">
                  <a:moveTo>
                    <a:pt x="725" y="1"/>
                  </a:moveTo>
                  <a:cubicBezTo>
                    <a:pt x="323" y="1"/>
                    <a:pt x="0" y="323"/>
                    <a:pt x="0" y="725"/>
                  </a:cubicBezTo>
                  <a:cubicBezTo>
                    <a:pt x="0" y="1122"/>
                    <a:pt x="323" y="1450"/>
                    <a:pt x="725" y="1450"/>
                  </a:cubicBezTo>
                  <a:cubicBezTo>
                    <a:pt x="1122" y="1450"/>
                    <a:pt x="1449" y="1122"/>
                    <a:pt x="1449" y="725"/>
                  </a:cubicBezTo>
                  <a:cubicBezTo>
                    <a:pt x="1449" y="323"/>
                    <a:pt x="1122"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0" name="Google Shape;1480;p73"/>
            <p:cNvSpPr/>
            <p:nvPr/>
          </p:nvSpPr>
          <p:spPr>
            <a:xfrm>
              <a:off x="994265" y="3743769"/>
              <a:ext cx="160854" cy="167081"/>
            </a:xfrm>
            <a:custGeom>
              <a:rect b="b" l="l" r="r" t="t"/>
              <a:pathLst>
                <a:path extrusionOk="0" h="6493" w="6251">
                  <a:moveTo>
                    <a:pt x="4362" y="1080"/>
                  </a:moveTo>
                  <a:cubicBezTo>
                    <a:pt x="4469" y="1080"/>
                    <a:pt x="4572" y="1122"/>
                    <a:pt x="4647" y="1201"/>
                  </a:cubicBezTo>
                  <a:lnTo>
                    <a:pt x="5142" y="1692"/>
                  </a:lnTo>
                  <a:cubicBezTo>
                    <a:pt x="5217" y="1772"/>
                    <a:pt x="5259" y="1870"/>
                    <a:pt x="5259" y="1977"/>
                  </a:cubicBezTo>
                  <a:lnTo>
                    <a:pt x="5259" y="5067"/>
                  </a:lnTo>
                  <a:cubicBezTo>
                    <a:pt x="5259" y="5286"/>
                    <a:pt x="5077" y="5469"/>
                    <a:pt x="4857" y="5469"/>
                  </a:cubicBezTo>
                  <a:lnTo>
                    <a:pt x="1941" y="5469"/>
                  </a:lnTo>
                  <a:cubicBezTo>
                    <a:pt x="1833" y="5469"/>
                    <a:pt x="1730" y="5427"/>
                    <a:pt x="1656" y="5352"/>
                  </a:cubicBezTo>
                  <a:lnTo>
                    <a:pt x="1109" y="4805"/>
                  </a:lnTo>
                  <a:cubicBezTo>
                    <a:pt x="1034" y="4730"/>
                    <a:pt x="992" y="4627"/>
                    <a:pt x="992" y="4520"/>
                  </a:cubicBezTo>
                  <a:lnTo>
                    <a:pt x="992" y="1482"/>
                  </a:lnTo>
                  <a:cubicBezTo>
                    <a:pt x="992" y="1262"/>
                    <a:pt x="1174" y="1080"/>
                    <a:pt x="1394" y="1080"/>
                  </a:cubicBezTo>
                  <a:close/>
                  <a:moveTo>
                    <a:pt x="295" y="0"/>
                  </a:moveTo>
                  <a:cubicBezTo>
                    <a:pt x="132" y="0"/>
                    <a:pt x="1" y="131"/>
                    <a:pt x="1" y="295"/>
                  </a:cubicBezTo>
                  <a:lnTo>
                    <a:pt x="1" y="5492"/>
                  </a:lnTo>
                  <a:cubicBezTo>
                    <a:pt x="1" y="5572"/>
                    <a:pt x="29" y="5646"/>
                    <a:pt x="85" y="5702"/>
                  </a:cubicBezTo>
                  <a:lnTo>
                    <a:pt x="791" y="6408"/>
                  </a:lnTo>
                  <a:cubicBezTo>
                    <a:pt x="847" y="6464"/>
                    <a:pt x="922" y="6492"/>
                    <a:pt x="1001" y="6492"/>
                  </a:cubicBezTo>
                  <a:lnTo>
                    <a:pt x="5951" y="6492"/>
                  </a:lnTo>
                  <a:cubicBezTo>
                    <a:pt x="6115" y="6492"/>
                    <a:pt x="6250" y="6361"/>
                    <a:pt x="6250" y="6198"/>
                  </a:cubicBezTo>
                  <a:lnTo>
                    <a:pt x="6250" y="893"/>
                  </a:lnTo>
                  <a:cubicBezTo>
                    <a:pt x="6250" y="813"/>
                    <a:pt x="6217" y="739"/>
                    <a:pt x="6161" y="682"/>
                  </a:cubicBezTo>
                  <a:lnTo>
                    <a:pt x="5563" y="84"/>
                  </a:lnTo>
                  <a:cubicBezTo>
                    <a:pt x="5507" y="28"/>
                    <a:pt x="5432" y="0"/>
                    <a:pt x="5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1" name="Google Shape;1481;p73"/>
            <p:cNvSpPr/>
            <p:nvPr/>
          </p:nvSpPr>
          <p:spPr>
            <a:xfrm>
              <a:off x="947844" y="3661116"/>
              <a:ext cx="37312" cy="37312"/>
            </a:xfrm>
            <a:custGeom>
              <a:rect b="b" l="l" r="r" t="t"/>
              <a:pathLst>
                <a:path extrusionOk="0" h="1450" w="1450">
                  <a:moveTo>
                    <a:pt x="725" y="1"/>
                  </a:moveTo>
                  <a:cubicBezTo>
                    <a:pt x="323" y="1"/>
                    <a:pt x="1" y="328"/>
                    <a:pt x="1" y="725"/>
                  </a:cubicBezTo>
                  <a:cubicBezTo>
                    <a:pt x="1" y="1127"/>
                    <a:pt x="323" y="1450"/>
                    <a:pt x="725" y="1450"/>
                  </a:cubicBezTo>
                  <a:cubicBezTo>
                    <a:pt x="1123" y="1450"/>
                    <a:pt x="1450" y="1127"/>
                    <a:pt x="1450" y="725"/>
                  </a:cubicBezTo>
                  <a:cubicBezTo>
                    <a:pt x="1450" y="328"/>
                    <a:pt x="112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2" name="Google Shape;1482;p73"/>
            <p:cNvSpPr/>
            <p:nvPr/>
          </p:nvSpPr>
          <p:spPr>
            <a:xfrm>
              <a:off x="916810" y="3760958"/>
              <a:ext cx="56792" cy="31419"/>
            </a:xfrm>
            <a:custGeom>
              <a:rect b="b" l="l" r="r" t="t"/>
              <a:pathLst>
                <a:path extrusionOk="0" h="1221" w="2207">
                  <a:moveTo>
                    <a:pt x="1" y="0"/>
                  </a:moveTo>
                  <a:lnTo>
                    <a:pt x="1" y="818"/>
                  </a:lnTo>
                  <a:cubicBezTo>
                    <a:pt x="1" y="1043"/>
                    <a:pt x="178" y="1220"/>
                    <a:pt x="403" y="1220"/>
                  </a:cubicBezTo>
                  <a:lnTo>
                    <a:pt x="2207" y="1220"/>
                  </a:lnTo>
                  <a:lnTo>
                    <a:pt x="2207" y="416"/>
                  </a:lnTo>
                  <a:lnTo>
                    <a:pt x="805" y="416"/>
                  </a:lnTo>
                  <a:lnTo>
                    <a:pt x="805" y="0"/>
                  </a:lnTo>
                  <a:cubicBezTo>
                    <a:pt x="679" y="33"/>
                    <a:pt x="543" y="57"/>
                    <a:pt x="403" y="57"/>
                  </a:cubicBezTo>
                  <a:cubicBezTo>
                    <a:pt x="263" y="57"/>
                    <a:pt x="127" y="3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3" name="Google Shape;1483;p73"/>
            <p:cNvSpPr/>
            <p:nvPr/>
          </p:nvSpPr>
          <p:spPr>
            <a:xfrm>
              <a:off x="1203548" y="3705144"/>
              <a:ext cx="37209" cy="37183"/>
            </a:xfrm>
            <a:custGeom>
              <a:rect b="b" l="l" r="r" t="t"/>
              <a:pathLst>
                <a:path extrusionOk="0" h="1445" w="1446">
                  <a:moveTo>
                    <a:pt x="725" y="1"/>
                  </a:moveTo>
                  <a:cubicBezTo>
                    <a:pt x="323" y="1"/>
                    <a:pt x="1" y="323"/>
                    <a:pt x="1" y="725"/>
                  </a:cubicBezTo>
                  <a:cubicBezTo>
                    <a:pt x="1" y="1122"/>
                    <a:pt x="323" y="1445"/>
                    <a:pt x="725" y="1445"/>
                  </a:cubicBezTo>
                  <a:cubicBezTo>
                    <a:pt x="1123" y="1445"/>
                    <a:pt x="1445" y="1122"/>
                    <a:pt x="1445" y="725"/>
                  </a:cubicBezTo>
                  <a:cubicBezTo>
                    <a:pt x="1445" y="323"/>
                    <a:pt x="112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4" name="Google Shape;1484;p73"/>
            <p:cNvSpPr/>
            <p:nvPr/>
          </p:nvSpPr>
          <p:spPr>
            <a:xfrm>
              <a:off x="1155814" y="3661116"/>
              <a:ext cx="37183" cy="37312"/>
            </a:xfrm>
            <a:custGeom>
              <a:rect b="b" l="l" r="r" t="t"/>
              <a:pathLst>
                <a:path extrusionOk="0" h="1450" w="1445">
                  <a:moveTo>
                    <a:pt x="720" y="1"/>
                  </a:moveTo>
                  <a:cubicBezTo>
                    <a:pt x="323" y="1"/>
                    <a:pt x="0" y="328"/>
                    <a:pt x="0" y="725"/>
                  </a:cubicBezTo>
                  <a:cubicBezTo>
                    <a:pt x="0" y="1127"/>
                    <a:pt x="323" y="1450"/>
                    <a:pt x="720" y="1450"/>
                  </a:cubicBezTo>
                  <a:cubicBezTo>
                    <a:pt x="1122" y="1450"/>
                    <a:pt x="1445" y="1127"/>
                    <a:pt x="1445" y="725"/>
                  </a:cubicBezTo>
                  <a:cubicBezTo>
                    <a:pt x="1445" y="328"/>
                    <a:pt x="1122" y="1"/>
                    <a:pt x="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5" name="Google Shape;1485;p73"/>
            <p:cNvSpPr/>
            <p:nvPr/>
          </p:nvSpPr>
          <p:spPr>
            <a:xfrm>
              <a:off x="1056332" y="3650900"/>
              <a:ext cx="20715" cy="72205"/>
            </a:xfrm>
            <a:custGeom>
              <a:rect b="b" l="l" r="r" t="t"/>
              <a:pathLst>
                <a:path extrusionOk="0" h="2806" w="805">
                  <a:moveTo>
                    <a:pt x="403" y="1"/>
                  </a:moveTo>
                  <a:cubicBezTo>
                    <a:pt x="178" y="1"/>
                    <a:pt x="1" y="183"/>
                    <a:pt x="1" y="403"/>
                  </a:cubicBezTo>
                  <a:lnTo>
                    <a:pt x="1" y="2805"/>
                  </a:lnTo>
                  <a:lnTo>
                    <a:pt x="805" y="2805"/>
                  </a:lnTo>
                  <a:lnTo>
                    <a:pt x="805" y="403"/>
                  </a:lnTo>
                  <a:cubicBezTo>
                    <a:pt x="805" y="183"/>
                    <a:pt x="622"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6" name="Google Shape;1486;p73"/>
            <p:cNvSpPr/>
            <p:nvPr/>
          </p:nvSpPr>
          <p:spPr>
            <a:xfrm>
              <a:off x="1004378" y="3669427"/>
              <a:ext cx="28898" cy="53678"/>
            </a:xfrm>
            <a:custGeom>
              <a:rect b="b" l="l" r="r" t="t"/>
              <a:pathLst>
                <a:path extrusionOk="0" h="2086" w="1123">
                  <a:moveTo>
                    <a:pt x="1" y="0"/>
                  </a:moveTo>
                  <a:cubicBezTo>
                    <a:pt x="33" y="131"/>
                    <a:pt x="52" y="262"/>
                    <a:pt x="52" y="402"/>
                  </a:cubicBezTo>
                  <a:cubicBezTo>
                    <a:pt x="52" y="543"/>
                    <a:pt x="33" y="678"/>
                    <a:pt x="1" y="804"/>
                  </a:cubicBezTo>
                  <a:lnTo>
                    <a:pt x="318" y="804"/>
                  </a:lnTo>
                  <a:lnTo>
                    <a:pt x="318" y="2085"/>
                  </a:lnTo>
                  <a:lnTo>
                    <a:pt x="1122" y="2085"/>
                  </a:lnTo>
                  <a:lnTo>
                    <a:pt x="1122" y="402"/>
                  </a:lnTo>
                  <a:cubicBezTo>
                    <a:pt x="1122" y="183"/>
                    <a:pt x="940" y="0"/>
                    <a:pt x="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7" name="Google Shape;1487;p73"/>
            <p:cNvSpPr/>
            <p:nvPr/>
          </p:nvSpPr>
          <p:spPr>
            <a:xfrm>
              <a:off x="1065827" y="3931513"/>
              <a:ext cx="20715" cy="72180"/>
            </a:xfrm>
            <a:custGeom>
              <a:rect b="b" l="l" r="r" t="t"/>
              <a:pathLst>
                <a:path extrusionOk="0" h="2805" w="805">
                  <a:moveTo>
                    <a:pt x="1" y="0"/>
                  </a:moveTo>
                  <a:lnTo>
                    <a:pt x="1" y="2403"/>
                  </a:lnTo>
                  <a:cubicBezTo>
                    <a:pt x="1" y="2622"/>
                    <a:pt x="179" y="2805"/>
                    <a:pt x="403" y="2805"/>
                  </a:cubicBezTo>
                  <a:cubicBezTo>
                    <a:pt x="623" y="2805"/>
                    <a:pt x="805" y="2622"/>
                    <a:pt x="805" y="2403"/>
                  </a:cubicBezTo>
                  <a:lnTo>
                    <a:pt x="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8" name="Google Shape;1488;p73"/>
            <p:cNvSpPr/>
            <p:nvPr/>
          </p:nvSpPr>
          <p:spPr>
            <a:xfrm>
              <a:off x="1109495" y="3931513"/>
              <a:ext cx="29850" cy="53652"/>
            </a:xfrm>
            <a:custGeom>
              <a:rect b="b" l="l" r="r" t="t"/>
              <a:pathLst>
                <a:path extrusionOk="0" h="2085" w="1160">
                  <a:moveTo>
                    <a:pt x="1" y="0"/>
                  </a:moveTo>
                  <a:lnTo>
                    <a:pt x="1" y="1683"/>
                  </a:lnTo>
                  <a:cubicBezTo>
                    <a:pt x="1" y="1903"/>
                    <a:pt x="183" y="2085"/>
                    <a:pt x="403" y="2085"/>
                  </a:cubicBezTo>
                  <a:lnTo>
                    <a:pt x="1160" y="2085"/>
                  </a:lnTo>
                  <a:cubicBezTo>
                    <a:pt x="1122" y="1954"/>
                    <a:pt x="1104" y="1823"/>
                    <a:pt x="1104" y="1683"/>
                  </a:cubicBezTo>
                  <a:cubicBezTo>
                    <a:pt x="1104" y="1543"/>
                    <a:pt x="1122" y="1407"/>
                    <a:pt x="1160" y="1281"/>
                  </a:cubicBezTo>
                  <a:lnTo>
                    <a:pt x="805" y="1281"/>
                  </a:lnTo>
                  <a:lnTo>
                    <a:pt x="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9" name="Google Shape;1489;p73"/>
            <p:cNvSpPr/>
            <p:nvPr/>
          </p:nvSpPr>
          <p:spPr>
            <a:xfrm>
              <a:off x="1007878" y="3931513"/>
              <a:ext cx="31883" cy="53652"/>
            </a:xfrm>
            <a:custGeom>
              <a:rect b="b" l="l" r="r" t="t"/>
              <a:pathLst>
                <a:path extrusionOk="0" h="2085" w="1239">
                  <a:moveTo>
                    <a:pt x="435" y="0"/>
                  </a:moveTo>
                  <a:lnTo>
                    <a:pt x="435" y="1281"/>
                  </a:lnTo>
                  <a:lnTo>
                    <a:pt x="0" y="1281"/>
                  </a:lnTo>
                  <a:cubicBezTo>
                    <a:pt x="33" y="1407"/>
                    <a:pt x="56" y="1543"/>
                    <a:pt x="56" y="1683"/>
                  </a:cubicBezTo>
                  <a:cubicBezTo>
                    <a:pt x="56" y="1823"/>
                    <a:pt x="33" y="1954"/>
                    <a:pt x="0" y="2085"/>
                  </a:cubicBezTo>
                  <a:lnTo>
                    <a:pt x="837" y="2085"/>
                  </a:lnTo>
                  <a:cubicBezTo>
                    <a:pt x="1061" y="2085"/>
                    <a:pt x="1239" y="1903"/>
                    <a:pt x="1239" y="1683"/>
                  </a:cubicBezTo>
                  <a:lnTo>
                    <a:pt x="1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0" name="Google Shape;1490;p73"/>
            <p:cNvSpPr/>
            <p:nvPr/>
          </p:nvSpPr>
          <p:spPr>
            <a:xfrm>
              <a:off x="1175782" y="3862215"/>
              <a:ext cx="56792" cy="30699"/>
            </a:xfrm>
            <a:custGeom>
              <a:rect b="b" l="l" r="r" t="t"/>
              <a:pathLst>
                <a:path extrusionOk="0" h="1193" w="2207">
                  <a:moveTo>
                    <a:pt x="0" y="1"/>
                  </a:moveTo>
                  <a:lnTo>
                    <a:pt x="0" y="805"/>
                  </a:lnTo>
                  <a:lnTo>
                    <a:pt x="1402" y="805"/>
                  </a:lnTo>
                  <a:lnTo>
                    <a:pt x="1402" y="1193"/>
                  </a:lnTo>
                  <a:cubicBezTo>
                    <a:pt x="1529" y="1160"/>
                    <a:pt x="1664" y="1141"/>
                    <a:pt x="1804" y="1141"/>
                  </a:cubicBezTo>
                  <a:cubicBezTo>
                    <a:pt x="1940" y="1141"/>
                    <a:pt x="2075" y="1160"/>
                    <a:pt x="2206" y="1193"/>
                  </a:cubicBezTo>
                  <a:lnTo>
                    <a:pt x="2206" y="403"/>
                  </a:lnTo>
                  <a:cubicBezTo>
                    <a:pt x="2206" y="179"/>
                    <a:pt x="2024" y="1"/>
                    <a:pt x="1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1" name="Google Shape;1491;p73"/>
            <p:cNvSpPr/>
            <p:nvPr/>
          </p:nvSpPr>
          <p:spPr>
            <a:xfrm>
              <a:off x="1156637" y="3956165"/>
              <a:ext cx="40940" cy="37286"/>
            </a:xfrm>
            <a:custGeom>
              <a:rect b="b" l="l" r="r" t="t"/>
              <a:pathLst>
                <a:path extrusionOk="0" h="1449" w="1591">
                  <a:moveTo>
                    <a:pt x="796" y="0"/>
                  </a:moveTo>
                  <a:cubicBezTo>
                    <a:pt x="611" y="0"/>
                    <a:pt x="426" y="71"/>
                    <a:pt x="286" y="211"/>
                  </a:cubicBezTo>
                  <a:cubicBezTo>
                    <a:pt x="1" y="496"/>
                    <a:pt x="1" y="954"/>
                    <a:pt x="286" y="1234"/>
                  </a:cubicBezTo>
                  <a:cubicBezTo>
                    <a:pt x="426" y="1377"/>
                    <a:pt x="611" y="1448"/>
                    <a:pt x="796" y="1448"/>
                  </a:cubicBezTo>
                  <a:cubicBezTo>
                    <a:pt x="981" y="1448"/>
                    <a:pt x="1167" y="1377"/>
                    <a:pt x="1310" y="1234"/>
                  </a:cubicBezTo>
                  <a:cubicBezTo>
                    <a:pt x="1590" y="954"/>
                    <a:pt x="1590" y="496"/>
                    <a:pt x="1310" y="211"/>
                  </a:cubicBezTo>
                  <a:cubicBezTo>
                    <a:pt x="1167" y="71"/>
                    <a:pt x="981" y="0"/>
                    <a:pt x="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2" name="Google Shape;1492;p73"/>
            <p:cNvSpPr/>
            <p:nvPr/>
          </p:nvSpPr>
          <p:spPr>
            <a:xfrm>
              <a:off x="1175782" y="3815434"/>
              <a:ext cx="75190" cy="20715"/>
            </a:xfrm>
            <a:custGeom>
              <a:rect b="b" l="l" r="r" t="t"/>
              <a:pathLst>
                <a:path extrusionOk="0" h="805" w="2922">
                  <a:moveTo>
                    <a:pt x="0" y="1"/>
                  </a:moveTo>
                  <a:lnTo>
                    <a:pt x="0" y="805"/>
                  </a:lnTo>
                  <a:lnTo>
                    <a:pt x="2519" y="805"/>
                  </a:lnTo>
                  <a:cubicBezTo>
                    <a:pt x="2744" y="805"/>
                    <a:pt x="2921" y="627"/>
                    <a:pt x="2921" y="403"/>
                  </a:cubicBezTo>
                  <a:cubicBezTo>
                    <a:pt x="2921" y="178"/>
                    <a:pt x="2744" y="1"/>
                    <a:pt x="2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3" name="Google Shape;1493;p73"/>
            <p:cNvSpPr/>
            <p:nvPr/>
          </p:nvSpPr>
          <p:spPr>
            <a:xfrm>
              <a:off x="1103011" y="3669427"/>
              <a:ext cx="33452" cy="53678"/>
            </a:xfrm>
            <a:custGeom>
              <a:rect b="b" l="l" r="r" t="t"/>
              <a:pathLst>
                <a:path extrusionOk="0" h="2086" w="1300">
                  <a:moveTo>
                    <a:pt x="402" y="0"/>
                  </a:moveTo>
                  <a:cubicBezTo>
                    <a:pt x="183" y="0"/>
                    <a:pt x="0" y="183"/>
                    <a:pt x="0" y="402"/>
                  </a:cubicBezTo>
                  <a:lnTo>
                    <a:pt x="0" y="2085"/>
                  </a:lnTo>
                  <a:lnTo>
                    <a:pt x="804" y="2085"/>
                  </a:lnTo>
                  <a:lnTo>
                    <a:pt x="804" y="804"/>
                  </a:lnTo>
                  <a:lnTo>
                    <a:pt x="1300" y="804"/>
                  </a:lnTo>
                  <a:cubicBezTo>
                    <a:pt x="1267" y="678"/>
                    <a:pt x="1248" y="543"/>
                    <a:pt x="1248" y="402"/>
                  </a:cubicBezTo>
                  <a:cubicBezTo>
                    <a:pt x="1248" y="262"/>
                    <a:pt x="1267" y="131"/>
                    <a:pt x="1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4" name="Google Shape;1494;p73"/>
            <p:cNvSpPr/>
            <p:nvPr/>
          </p:nvSpPr>
          <p:spPr>
            <a:xfrm>
              <a:off x="1175782" y="3761678"/>
              <a:ext cx="56792" cy="30699"/>
            </a:xfrm>
            <a:custGeom>
              <a:rect b="b" l="l" r="r" t="t"/>
              <a:pathLst>
                <a:path extrusionOk="0" h="1193" w="2207">
                  <a:moveTo>
                    <a:pt x="1402" y="0"/>
                  </a:moveTo>
                  <a:lnTo>
                    <a:pt x="1402" y="393"/>
                  </a:lnTo>
                  <a:lnTo>
                    <a:pt x="0" y="393"/>
                  </a:lnTo>
                  <a:lnTo>
                    <a:pt x="0" y="1192"/>
                  </a:lnTo>
                  <a:lnTo>
                    <a:pt x="1804" y="1192"/>
                  </a:lnTo>
                  <a:cubicBezTo>
                    <a:pt x="2024" y="1192"/>
                    <a:pt x="2206" y="1015"/>
                    <a:pt x="2206" y="790"/>
                  </a:cubicBezTo>
                  <a:lnTo>
                    <a:pt x="2206" y="0"/>
                  </a:lnTo>
                  <a:cubicBezTo>
                    <a:pt x="2075" y="33"/>
                    <a:pt x="1940" y="52"/>
                    <a:pt x="1804" y="52"/>
                  </a:cubicBezTo>
                  <a:cubicBezTo>
                    <a:pt x="1664" y="52"/>
                    <a:pt x="1529" y="33"/>
                    <a:pt x="1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495" name="Google Shape;1495;p73"/>
          <p:cNvGrpSpPr/>
          <p:nvPr/>
        </p:nvGrpSpPr>
        <p:grpSpPr>
          <a:xfrm>
            <a:off x="898309" y="2637363"/>
            <a:ext cx="352664" cy="309562"/>
            <a:chOff x="898309" y="3094563"/>
            <a:chExt cx="352664" cy="309562"/>
          </a:xfrm>
        </p:grpSpPr>
        <p:sp>
          <p:nvSpPr>
            <p:cNvPr id="1496" name="Google Shape;1496;p73"/>
            <p:cNvSpPr/>
            <p:nvPr/>
          </p:nvSpPr>
          <p:spPr>
            <a:xfrm>
              <a:off x="1005690" y="3257965"/>
              <a:ext cx="137283" cy="72128"/>
            </a:xfrm>
            <a:custGeom>
              <a:rect b="b" l="l" r="r" t="t"/>
              <a:pathLst>
                <a:path extrusionOk="0" h="2803" w="5335">
                  <a:moveTo>
                    <a:pt x="4353" y="1"/>
                  </a:moveTo>
                  <a:lnTo>
                    <a:pt x="2866" y="1076"/>
                  </a:lnTo>
                  <a:cubicBezTo>
                    <a:pt x="2791" y="1132"/>
                    <a:pt x="2703" y="1155"/>
                    <a:pt x="2614" y="1155"/>
                  </a:cubicBezTo>
                  <a:lnTo>
                    <a:pt x="2614" y="1160"/>
                  </a:lnTo>
                  <a:cubicBezTo>
                    <a:pt x="2525" y="1160"/>
                    <a:pt x="2436" y="1127"/>
                    <a:pt x="2361" y="1071"/>
                  </a:cubicBezTo>
                  <a:lnTo>
                    <a:pt x="936" y="5"/>
                  </a:lnTo>
                  <a:lnTo>
                    <a:pt x="141" y="589"/>
                  </a:lnTo>
                  <a:cubicBezTo>
                    <a:pt x="1" y="692"/>
                    <a:pt x="1" y="893"/>
                    <a:pt x="137" y="996"/>
                  </a:cubicBezTo>
                  <a:lnTo>
                    <a:pt x="2469" y="2749"/>
                  </a:lnTo>
                  <a:cubicBezTo>
                    <a:pt x="2514" y="2785"/>
                    <a:pt x="2569" y="2802"/>
                    <a:pt x="2624" y="2802"/>
                  </a:cubicBezTo>
                  <a:cubicBezTo>
                    <a:pt x="2676" y="2802"/>
                    <a:pt x="2729" y="2786"/>
                    <a:pt x="2773" y="2754"/>
                  </a:cubicBezTo>
                  <a:lnTo>
                    <a:pt x="5194" y="1001"/>
                  </a:lnTo>
                  <a:cubicBezTo>
                    <a:pt x="5334" y="898"/>
                    <a:pt x="5334" y="688"/>
                    <a:pt x="5189" y="589"/>
                  </a:cubicBezTo>
                  <a:lnTo>
                    <a:pt x="43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7" name="Google Shape;1497;p73"/>
            <p:cNvSpPr/>
            <p:nvPr/>
          </p:nvSpPr>
          <p:spPr>
            <a:xfrm>
              <a:off x="1004738" y="3191215"/>
              <a:ext cx="139316" cy="70790"/>
            </a:xfrm>
            <a:custGeom>
              <a:rect b="b" l="l" r="r" t="t"/>
              <a:pathLst>
                <a:path extrusionOk="0" h="2751" w="5414">
                  <a:moveTo>
                    <a:pt x="4492" y="0"/>
                  </a:moveTo>
                  <a:lnTo>
                    <a:pt x="4495" y="2"/>
                  </a:lnTo>
                  <a:lnTo>
                    <a:pt x="4495" y="2"/>
                  </a:lnTo>
                  <a:lnTo>
                    <a:pt x="4497" y="0"/>
                  </a:lnTo>
                  <a:close/>
                  <a:moveTo>
                    <a:pt x="4495" y="2"/>
                  </a:moveTo>
                  <a:lnTo>
                    <a:pt x="2903" y="1150"/>
                  </a:lnTo>
                  <a:cubicBezTo>
                    <a:pt x="2828" y="1206"/>
                    <a:pt x="2740" y="1234"/>
                    <a:pt x="2651" y="1234"/>
                  </a:cubicBezTo>
                  <a:cubicBezTo>
                    <a:pt x="2567" y="1234"/>
                    <a:pt x="2473" y="1206"/>
                    <a:pt x="2398" y="1146"/>
                  </a:cubicBezTo>
                  <a:lnTo>
                    <a:pt x="879" y="10"/>
                  </a:lnTo>
                  <a:lnTo>
                    <a:pt x="103" y="580"/>
                  </a:lnTo>
                  <a:cubicBezTo>
                    <a:pt x="1" y="650"/>
                    <a:pt x="1" y="800"/>
                    <a:pt x="99" y="874"/>
                  </a:cubicBezTo>
                  <a:lnTo>
                    <a:pt x="2548" y="2711"/>
                  </a:lnTo>
                  <a:cubicBezTo>
                    <a:pt x="2581" y="2738"/>
                    <a:pt x="2621" y="2751"/>
                    <a:pt x="2661" y="2751"/>
                  </a:cubicBezTo>
                  <a:cubicBezTo>
                    <a:pt x="2698" y="2751"/>
                    <a:pt x="2736" y="2739"/>
                    <a:pt x="2768" y="2716"/>
                  </a:cubicBezTo>
                  <a:cubicBezTo>
                    <a:pt x="3441" y="2225"/>
                    <a:pt x="4595" y="1393"/>
                    <a:pt x="5310" y="874"/>
                  </a:cubicBezTo>
                  <a:cubicBezTo>
                    <a:pt x="5413" y="800"/>
                    <a:pt x="5413" y="650"/>
                    <a:pt x="5310" y="575"/>
                  </a:cubicBezTo>
                  <a:lnTo>
                    <a:pt x="4495" y="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8" name="Google Shape;1498;p73"/>
            <p:cNvSpPr/>
            <p:nvPr/>
          </p:nvSpPr>
          <p:spPr>
            <a:xfrm>
              <a:off x="1005819" y="3094563"/>
              <a:ext cx="137154" cy="102132"/>
            </a:xfrm>
            <a:custGeom>
              <a:rect b="b" l="l" r="r" t="t"/>
              <a:pathLst>
                <a:path extrusionOk="0" h="3969" w="5330">
                  <a:moveTo>
                    <a:pt x="2620" y="0"/>
                  </a:moveTo>
                  <a:cubicBezTo>
                    <a:pt x="2566" y="0"/>
                    <a:pt x="2511" y="17"/>
                    <a:pt x="2464" y="50"/>
                  </a:cubicBezTo>
                  <a:lnTo>
                    <a:pt x="141" y="1756"/>
                  </a:lnTo>
                  <a:cubicBezTo>
                    <a:pt x="1" y="1859"/>
                    <a:pt x="1" y="2069"/>
                    <a:pt x="141" y="2172"/>
                  </a:cubicBezTo>
                  <a:cubicBezTo>
                    <a:pt x="819" y="2681"/>
                    <a:pt x="1828" y="3443"/>
                    <a:pt x="2464" y="3915"/>
                  </a:cubicBezTo>
                  <a:cubicBezTo>
                    <a:pt x="2509" y="3951"/>
                    <a:pt x="2564" y="3969"/>
                    <a:pt x="2619" y="3969"/>
                  </a:cubicBezTo>
                  <a:cubicBezTo>
                    <a:pt x="2673" y="3969"/>
                    <a:pt x="2726" y="3952"/>
                    <a:pt x="2772" y="3920"/>
                  </a:cubicBezTo>
                  <a:lnTo>
                    <a:pt x="5184" y="2172"/>
                  </a:lnTo>
                  <a:cubicBezTo>
                    <a:pt x="5329" y="2069"/>
                    <a:pt x="5329" y="1854"/>
                    <a:pt x="5184" y="1751"/>
                  </a:cubicBezTo>
                  <a:lnTo>
                    <a:pt x="2768" y="45"/>
                  </a:lnTo>
                  <a:cubicBezTo>
                    <a:pt x="2724" y="15"/>
                    <a:pt x="2673" y="0"/>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99" name="Google Shape;1499;p73"/>
            <p:cNvSpPr/>
            <p:nvPr/>
          </p:nvSpPr>
          <p:spPr>
            <a:xfrm>
              <a:off x="898309" y="3204210"/>
              <a:ext cx="352664" cy="199916"/>
            </a:xfrm>
            <a:custGeom>
              <a:rect b="b" l="l" r="r" t="t"/>
              <a:pathLst>
                <a:path extrusionOk="0" h="7769" w="13705">
                  <a:moveTo>
                    <a:pt x="1701" y="3445"/>
                  </a:moveTo>
                  <a:cubicBezTo>
                    <a:pt x="1940" y="3445"/>
                    <a:pt x="2131" y="3637"/>
                    <a:pt x="2131" y="3875"/>
                  </a:cubicBezTo>
                  <a:cubicBezTo>
                    <a:pt x="2131" y="4109"/>
                    <a:pt x="1940" y="4305"/>
                    <a:pt x="1701" y="4305"/>
                  </a:cubicBezTo>
                  <a:cubicBezTo>
                    <a:pt x="1468" y="4305"/>
                    <a:pt x="1271" y="4109"/>
                    <a:pt x="1271" y="3875"/>
                  </a:cubicBezTo>
                  <a:cubicBezTo>
                    <a:pt x="1271" y="3637"/>
                    <a:pt x="1468" y="3445"/>
                    <a:pt x="1701" y="3445"/>
                  </a:cubicBezTo>
                  <a:close/>
                  <a:moveTo>
                    <a:pt x="12022" y="2730"/>
                  </a:moveTo>
                  <a:cubicBezTo>
                    <a:pt x="12260" y="2730"/>
                    <a:pt x="12447" y="2922"/>
                    <a:pt x="12447" y="3155"/>
                  </a:cubicBezTo>
                  <a:lnTo>
                    <a:pt x="12447" y="4590"/>
                  </a:lnTo>
                  <a:cubicBezTo>
                    <a:pt x="12447" y="4824"/>
                    <a:pt x="12260" y="5015"/>
                    <a:pt x="12022" y="5015"/>
                  </a:cubicBezTo>
                  <a:cubicBezTo>
                    <a:pt x="11788" y="5015"/>
                    <a:pt x="11596" y="4824"/>
                    <a:pt x="11596" y="4590"/>
                  </a:cubicBezTo>
                  <a:lnTo>
                    <a:pt x="11596" y="3155"/>
                  </a:lnTo>
                  <a:cubicBezTo>
                    <a:pt x="11596" y="2922"/>
                    <a:pt x="11788" y="2730"/>
                    <a:pt x="12022" y="2730"/>
                  </a:cubicBezTo>
                  <a:close/>
                  <a:moveTo>
                    <a:pt x="860" y="0"/>
                  </a:moveTo>
                  <a:cubicBezTo>
                    <a:pt x="388" y="0"/>
                    <a:pt x="0" y="383"/>
                    <a:pt x="0" y="860"/>
                  </a:cubicBezTo>
                  <a:lnTo>
                    <a:pt x="0" y="6908"/>
                  </a:lnTo>
                  <a:cubicBezTo>
                    <a:pt x="0" y="7381"/>
                    <a:pt x="388" y="7769"/>
                    <a:pt x="860" y="7769"/>
                  </a:cubicBezTo>
                  <a:lnTo>
                    <a:pt x="12844" y="7769"/>
                  </a:lnTo>
                  <a:cubicBezTo>
                    <a:pt x="13321" y="7769"/>
                    <a:pt x="13704" y="7381"/>
                    <a:pt x="13704" y="6908"/>
                  </a:cubicBezTo>
                  <a:lnTo>
                    <a:pt x="13704" y="860"/>
                  </a:lnTo>
                  <a:cubicBezTo>
                    <a:pt x="13704" y="383"/>
                    <a:pt x="13321" y="0"/>
                    <a:pt x="12844" y="0"/>
                  </a:cubicBezTo>
                  <a:lnTo>
                    <a:pt x="10755" y="0"/>
                  </a:lnTo>
                  <a:cubicBezTo>
                    <a:pt x="10792" y="66"/>
                    <a:pt x="10816" y="136"/>
                    <a:pt x="10816" y="215"/>
                  </a:cubicBezTo>
                  <a:cubicBezTo>
                    <a:pt x="10816" y="351"/>
                    <a:pt x="10750" y="482"/>
                    <a:pt x="10638" y="561"/>
                  </a:cubicBezTo>
                  <a:lnTo>
                    <a:pt x="9259" y="1561"/>
                  </a:lnTo>
                  <a:lnTo>
                    <a:pt x="10634" y="2529"/>
                  </a:lnTo>
                  <a:cubicBezTo>
                    <a:pt x="10746" y="2608"/>
                    <a:pt x="10816" y="2739"/>
                    <a:pt x="10816" y="2875"/>
                  </a:cubicBezTo>
                  <a:cubicBezTo>
                    <a:pt x="10816" y="3015"/>
                    <a:pt x="10750" y="3141"/>
                    <a:pt x="10638" y="3225"/>
                  </a:cubicBezTo>
                  <a:lnTo>
                    <a:pt x="7039" y="5829"/>
                  </a:lnTo>
                  <a:cubicBezTo>
                    <a:pt x="6964" y="5885"/>
                    <a:pt x="6876" y="5908"/>
                    <a:pt x="6787" y="5908"/>
                  </a:cubicBezTo>
                  <a:cubicBezTo>
                    <a:pt x="6703" y="5908"/>
                    <a:pt x="6609" y="5880"/>
                    <a:pt x="6530" y="5824"/>
                  </a:cubicBezTo>
                  <a:lnTo>
                    <a:pt x="3066" y="3221"/>
                  </a:lnTo>
                  <a:cubicBezTo>
                    <a:pt x="2959" y="3137"/>
                    <a:pt x="2893" y="3010"/>
                    <a:pt x="2893" y="2875"/>
                  </a:cubicBezTo>
                  <a:cubicBezTo>
                    <a:pt x="2893" y="2739"/>
                    <a:pt x="2959" y="2613"/>
                    <a:pt x="3071" y="2534"/>
                  </a:cubicBezTo>
                  <a:lnTo>
                    <a:pt x="4398" y="1557"/>
                  </a:lnTo>
                  <a:lnTo>
                    <a:pt x="3066" y="556"/>
                  </a:lnTo>
                  <a:cubicBezTo>
                    <a:pt x="2959" y="477"/>
                    <a:pt x="2893" y="346"/>
                    <a:pt x="2893" y="215"/>
                  </a:cubicBezTo>
                  <a:cubicBezTo>
                    <a:pt x="2893" y="136"/>
                    <a:pt x="2917" y="66"/>
                    <a:pt x="2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500" name="Google Shape;1500;p73"/>
          <p:cNvGrpSpPr/>
          <p:nvPr/>
        </p:nvGrpSpPr>
        <p:grpSpPr>
          <a:xfrm>
            <a:off x="898309" y="2040627"/>
            <a:ext cx="352664" cy="267824"/>
            <a:chOff x="898309" y="2497827"/>
            <a:chExt cx="352664" cy="267824"/>
          </a:xfrm>
        </p:grpSpPr>
        <p:sp>
          <p:nvSpPr>
            <p:cNvPr id="1501" name="Google Shape;1501;p73"/>
            <p:cNvSpPr/>
            <p:nvPr/>
          </p:nvSpPr>
          <p:spPr>
            <a:xfrm>
              <a:off x="1048149" y="2549420"/>
              <a:ext cx="52829" cy="24446"/>
            </a:xfrm>
            <a:custGeom>
              <a:rect b="b" l="l" r="r" t="t"/>
              <a:pathLst>
                <a:path extrusionOk="0" h="950" w="2053">
                  <a:moveTo>
                    <a:pt x="1025" y="1"/>
                  </a:moveTo>
                  <a:lnTo>
                    <a:pt x="1" y="449"/>
                  </a:lnTo>
                  <a:lnTo>
                    <a:pt x="1029" y="949"/>
                  </a:lnTo>
                  <a:lnTo>
                    <a:pt x="2053" y="468"/>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2" name="Google Shape;1502;p73"/>
            <p:cNvSpPr/>
            <p:nvPr/>
          </p:nvSpPr>
          <p:spPr>
            <a:xfrm>
              <a:off x="1203445" y="2567459"/>
              <a:ext cx="47528" cy="197600"/>
            </a:xfrm>
            <a:custGeom>
              <a:rect b="b" l="l" r="r" t="t"/>
              <a:pathLst>
                <a:path extrusionOk="0" h="7679" w="1847">
                  <a:moveTo>
                    <a:pt x="1846" y="1"/>
                  </a:moveTo>
                  <a:cubicBezTo>
                    <a:pt x="1435" y="234"/>
                    <a:pt x="888" y="435"/>
                    <a:pt x="196" y="604"/>
                  </a:cubicBezTo>
                  <a:cubicBezTo>
                    <a:pt x="84" y="632"/>
                    <a:pt x="0" y="735"/>
                    <a:pt x="0" y="856"/>
                  </a:cubicBezTo>
                  <a:lnTo>
                    <a:pt x="0" y="7461"/>
                  </a:lnTo>
                  <a:cubicBezTo>
                    <a:pt x="0" y="7585"/>
                    <a:pt x="100" y="7679"/>
                    <a:pt x="218" y="7679"/>
                  </a:cubicBezTo>
                  <a:cubicBezTo>
                    <a:pt x="237" y="7679"/>
                    <a:pt x="256" y="7676"/>
                    <a:pt x="276" y="7671"/>
                  </a:cubicBezTo>
                  <a:cubicBezTo>
                    <a:pt x="1496" y="7339"/>
                    <a:pt x="1846" y="6974"/>
                    <a:pt x="1846" y="6806"/>
                  </a:cubicBezTo>
                  <a:lnTo>
                    <a:pt x="1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3" name="Google Shape;1503;p73"/>
            <p:cNvSpPr/>
            <p:nvPr/>
          </p:nvSpPr>
          <p:spPr>
            <a:xfrm>
              <a:off x="1086285" y="2579733"/>
              <a:ext cx="30930" cy="47065"/>
            </a:xfrm>
            <a:custGeom>
              <a:rect b="b" l="l" r="r" t="t"/>
              <a:pathLst>
                <a:path extrusionOk="0" h="1829" w="1202">
                  <a:moveTo>
                    <a:pt x="1202" y="1"/>
                  </a:moveTo>
                  <a:lnTo>
                    <a:pt x="1" y="566"/>
                  </a:lnTo>
                  <a:lnTo>
                    <a:pt x="1" y="1828"/>
                  </a:lnTo>
                  <a:lnTo>
                    <a:pt x="1202" y="1291"/>
                  </a:lnTo>
                  <a:lnTo>
                    <a:pt x="12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4" name="Google Shape;1504;p73"/>
            <p:cNvSpPr/>
            <p:nvPr/>
          </p:nvSpPr>
          <p:spPr>
            <a:xfrm>
              <a:off x="1032040" y="2579013"/>
              <a:ext cx="30828" cy="47657"/>
            </a:xfrm>
            <a:custGeom>
              <a:rect b="b" l="l" r="r" t="t"/>
              <a:pathLst>
                <a:path extrusionOk="0" h="1852" w="1198">
                  <a:moveTo>
                    <a:pt x="1" y="0"/>
                  </a:moveTo>
                  <a:lnTo>
                    <a:pt x="1" y="1319"/>
                  </a:lnTo>
                  <a:lnTo>
                    <a:pt x="1197" y="1851"/>
                  </a:lnTo>
                  <a:lnTo>
                    <a:pt x="1197" y="58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5" name="Google Shape;1505;p73"/>
            <p:cNvSpPr/>
            <p:nvPr/>
          </p:nvSpPr>
          <p:spPr>
            <a:xfrm>
              <a:off x="898309" y="2567227"/>
              <a:ext cx="47528" cy="198423"/>
            </a:xfrm>
            <a:custGeom>
              <a:rect b="b" l="l" r="r" t="t"/>
              <a:pathLst>
                <a:path extrusionOk="0" h="7711" w="1847">
                  <a:moveTo>
                    <a:pt x="0" y="0"/>
                  </a:moveTo>
                  <a:lnTo>
                    <a:pt x="0" y="6839"/>
                  </a:lnTo>
                  <a:lnTo>
                    <a:pt x="0" y="6843"/>
                  </a:lnTo>
                  <a:cubicBezTo>
                    <a:pt x="0" y="7012"/>
                    <a:pt x="351" y="7371"/>
                    <a:pt x="1575" y="7703"/>
                  </a:cubicBezTo>
                  <a:cubicBezTo>
                    <a:pt x="1594" y="7709"/>
                    <a:pt x="1613" y="7711"/>
                    <a:pt x="1632" y="7711"/>
                  </a:cubicBezTo>
                  <a:cubicBezTo>
                    <a:pt x="1746" y="7711"/>
                    <a:pt x="1846" y="7618"/>
                    <a:pt x="1846" y="7498"/>
                  </a:cubicBezTo>
                  <a:lnTo>
                    <a:pt x="1846" y="856"/>
                  </a:lnTo>
                  <a:cubicBezTo>
                    <a:pt x="1846" y="739"/>
                    <a:pt x="1767" y="636"/>
                    <a:pt x="1650" y="608"/>
                  </a:cubicBezTo>
                  <a:cubicBezTo>
                    <a:pt x="963" y="435"/>
                    <a:pt x="411" y="23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6" name="Google Shape;1506;p73"/>
            <p:cNvSpPr/>
            <p:nvPr/>
          </p:nvSpPr>
          <p:spPr>
            <a:xfrm>
              <a:off x="898309" y="2497827"/>
              <a:ext cx="352664" cy="192711"/>
            </a:xfrm>
            <a:custGeom>
              <a:rect b="b" l="l" r="r" t="t"/>
              <a:pathLst>
                <a:path extrusionOk="0" h="7489" w="13705">
                  <a:moveTo>
                    <a:pt x="6853" y="1056"/>
                  </a:moveTo>
                  <a:cubicBezTo>
                    <a:pt x="6915" y="1056"/>
                    <a:pt x="6978" y="1069"/>
                    <a:pt x="7039" y="1094"/>
                  </a:cubicBezTo>
                  <a:lnTo>
                    <a:pt x="9147" y="2052"/>
                  </a:lnTo>
                  <a:cubicBezTo>
                    <a:pt x="9306" y="2123"/>
                    <a:pt x="9418" y="2291"/>
                    <a:pt x="9414" y="2464"/>
                  </a:cubicBezTo>
                  <a:lnTo>
                    <a:pt x="9414" y="4773"/>
                  </a:lnTo>
                  <a:cubicBezTo>
                    <a:pt x="9414" y="4950"/>
                    <a:pt x="9311" y="5114"/>
                    <a:pt x="9143" y="5189"/>
                  </a:cubicBezTo>
                  <a:lnTo>
                    <a:pt x="7034" y="6124"/>
                  </a:lnTo>
                  <a:cubicBezTo>
                    <a:pt x="6976" y="6149"/>
                    <a:pt x="6913" y="6162"/>
                    <a:pt x="6850" y="6162"/>
                  </a:cubicBezTo>
                  <a:cubicBezTo>
                    <a:pt x="6787" y="6162"/>
                    <a:pt x="6724" y="6149"/>
                    <a:pt x="6665" y="6124"/>
                  </a:cubicBezTo>
                  <a:lnTo>
                    <a:pt x="4557" y="5189"/>
                  </a:lnTo>
                  <a:cubicBezTo>
                    <a:pt x="4394" y="5114"/>
                    <a:pt x="4286" y="4950"/>
                    <a:pt x="4286" y="4773"/>
                  </a:cubicBezTo>
                  <a:lnTo>
                    <a:pt x="4286" y="2431"/>
                  </a:lnTo>
                  <a:cubicBezTo>
                    <a:pt x="4286" y="2253"/>
                    <a:pt x="4394" y="2080"/>
                    <a:pt x="4557" y="2015"/>
                  </a:cubicBezTo>
                  <a:lnTo>
                    <a:pt x="6670" y="1094"/>
                  </a:lnTo>
                  <a:cubicBezTo>
                    <a:pt x="6728" y="1069"/>
                    <a:pt x="6790" y="1056"/>
                    <a:pt x="6853" y="1056"/>
                  </a:cubicBezTo>
                  <a:close/>
                  <a:moveTo>
                    <a:pt x="6866" y="0"/>
                  </a:moveTo>
                  <a:cubicBezTo>
                    <a:pt x="4955" y="0"/>
                    <a:pt x="3150" y="197"/>
                    <a:pt x="1804" y="552"/>
                  </a:cubicBezTo>
                  <a:cubicBezTo>
                    <a:pt x="439" y="912"/>
                    <a:pt x="0" y="1328"/>
                    <a:pt x="0" y="1477"/>
                  </a:cubicBezTo>
                  <a:cubicBezTo>
                    <a:pt x="0" y="1562"/>
                    <a:pt x="126" y="1735"/>
                    <a:pt x="491" y="1931"/>
                  </a:cubicBezTo>
                  <a:cubicBezTo>
                    <a:pt x="916" y="2165"/>
                    <a:pt x="1575" y="2375"/>
                    <a:pt x="2393" y="2538"/>
                  </a:cubicBezTo>
                  <a:cubicBezTo>
                    <a:pt x="2421" y="2548"/>
                    <a:pt x="2449" y="2553"/>
                    <a:pt x="2477" y="2567"/>
                  </a:cubicBezTo>
                  <a:cubicBezTo>
                    <a:pt x="2613" y="2623"/>
                    <a:pt x="2716" y="2749"/>
                    <a:pt x="2748" y="2894"/>
                  </a:cubicBezTo>
                  <a:cubicBezTo>
                    <a:pt x="2753" y="2922"/>
                    <a:pt x="2758" y="2954"/>
                    <a:pt x="2758" y="2987"/>
                  </a:cubicBezTo>
                  <a:lnTo>
                    <a:pt x="2758" y="7488"/>
                  </a:lnTo>
                  <a:cubicBezTo>
                    <a:pt x="3515" y="7367"/>
                    <a:pt x="4281" y="7273"/>
                    <a:pt x="5043" y="7217"/>
                  </a:cubicBezTo>
                  <a:cubicBezTo>
                    <a:pt x="5650" y="7173"/>
                    <a:pt x="6259" y="7151"/>
                    <a:pt x="6867" y="7151"/>
                  </a:cubicBezTo>
                  <a:cubicBezTo>
                    <a:pt x="7491" y="7151"/>
                    <a:pt x="8113" y="7175"/>
                    <a:pt x="8731" y="7222"/>
                  </a:cubicBezTo>
                  <a:cubicBezTo>
                    <a:pt x="9470" y="7278"/>
                    <a:pt x="10213" y="7367"/>
                    <a:pt x="10951" y="7488"/>
                  </a:cubicBezTo>
                  <a:lnTo>
                    <a:pt x="10951" y="2992"/>
                  </a:lnTo>
                  <a:cubicBezTo>
                    <a:pt x="10947" y="2777"/>
                    <a:pt x="11106" y="2581"/>
                    <a:pt x="11316" y="2543"/>
                  </a:cubicBezTo>
                  <a:cubicBezTo>
                    <a:pt x="13274" y="2151"/>
                    <a:pt x="13704" y="1641"/>
                    <a:pt x="13704" y="1477"/>
                  </a:cubicBezTo>
                  <a:cubicBezTo>
                    <a:pt x="13704" y="1361"/>
                    <a:pt x="13377" y="940"/>
                    <a:pt x="11914" y="552"/>
                  </a:cubicBezTo>
                  <a:cubicBezTo>
                    <a:pt x="10577" y="197"/>
                    <a:pt x="8783" y="0"/>
                    <a:pt x="6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507" name="Google Shape;1507;p73"/>
          <p:cNvGrpSpPr/>
          <p:nvPr/>
        </p:nvGrpSpPr>
        <p:grpSpPr>
          <a:xfrm>
            <a:off x="898309" y="1403542"/>
            <a:ext cx="352664" cy="352664"/>
            <a:chOff x="898309" y="1860742"/>
            <a:chExt cx="352664" cy="352664"/>
          </a:xfrm>
        </p:grpSpPr>
        <p:sp>
          <p:nvSpPr>
            <p:cNvPr id="1508" name="Google Shape;1508;p73"/>
            <p:cNvSpPr/>
            <p:nvPr/>
          </p:nvSpPr>
          <p:spPr>
            <a:xfrm>
              <a:off x="1039374" y="1883824"/>
              <a:ext cx="69658" cy="69658"/>
            </a:xfrm>
            <a:custGeom>
              <a:rect b="b" l="l" r="r" t="t"/>
              <a:pathLst>
                <a:path extrusionOk="0" h="2707" w="2707">
                  <a:moveTo>
                    <a:pt x="1356" y="0"/>
                  </a:moveTo>
                  <a:cubicBezTo>
                    <a:pt x="608" y="0"/>
                    <a:pt x="1" y="608"/>
                    <a:pt x="1" y="1356"/>
                  </a:cubicBezTo>
                  <a:cubicBezTo>
                    <a:pt x="1" y="2099"/>
                    <a:pt x="608" y="2707"/>
                    <a:pt x="1356" y="2707"/>
                  </a:cubicBezTo>
                  <a:cubicBezTo>
                    <a:pt x="2099" y="2707"/>
                    <a:pt x="2707" y="2099"/>
                    <a:pt x="2707" y="1356"/>
                  </a:cubicBezTo>
                  <a:cubicBezTo>
                    <a:pt x="2707" y="608"/>
                    <a:pt x="2099" y="0"/>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09" name="Google Shape;1509;p73"/>
            <p:cNvSpPr/>
            <p:nvPr/>
          </p:nvSpPr>
          <p:spPr>
            <a:xfrm>
              <a:off x="898309" y="1860742"/>
              <a:ext cx="121483" cy="121483"/>
            </a:xfrm>
            <a:custGeom>
              <a:rect b="b" l="l" r="r" t="t"/>
              <a:pathLst>
                <a:path extrusionOk="0" h="4721" w="4721">
                  <a:moveTo>
                    <a:pt x="402" y="0"/>
                  </a:moveTo>
                  <a:cubicBezTo>
                    <a:pt x="182" y="0"/>
                    <a:pt x="0" y="182"/>
                    <a:pt x="0" y="402"/>
                  </a:cubicBezTo>
                  <a:lnTo>
                    <a:pt x="0" y="4319"/>
                  </a:lnTo>
                  <a:cubicBezTo>
                    <a:pt x="0" y="4543"/>
                    <a:pt x="182" y="4721"/>
                    <a:pt x="402" y="4721"/>
                  </a:cubicBezTo>
                  <a:cubicBezTo>
                    <a:pt x="622" y="4721"/>
                    <a:pt x="804" y="4543"/>
                    <a:pt x="804" y="4319"/>
                  </a:cubicBezTo>
                  <a:lnTo>
                    <a:pt x="804" y="804"/>
                  </a:lnTo>
                  <a:lnTo>
                    <a:pt x="4319" y="804"/>
                  </a:lnTo>
                  <a:cubicBezTo>
                    <a:pt x="4543" y="804"/>
                    <a:pt x="4721" y="622"/>
                    <a:pt x="4721" y="402"/>
                  </a:cubicBezTo>
                  <a:cubicBezTo>
                    <a:pt x="4721" y="182"/>
                    <a:pt x="4543" y="0"/>
                    <a:pt x="4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0" name="Google Shape;1510;p73"/>
            <p:cNvSpPr/>
            <p:nvPr/>
          </p:nvSpPr>
          <p:spPr>
            <a:xfrm>
              <a:off x="1129464" y="1860742"/>
              <a:ext cx="121509" cy="121483"/>
            </a:xfrm>
            <a:custGeom>
              <a:rect b="b" l="l" r="r" t="t"/>
              <a:pathLst>
                <a:path extrusionOk="0" h="4721" w="4722">
                  <a:moveTo>
                    <a:pt x="403" y="0"/>
                  </a:moveTo>
                  <a:cubicBezTo>
                    <a:pt x="183" y="0"/>
                    <a:pt x="1" y="182"/>
                    <a:pt x="1" y="402"/>
                  </a:cubicBezTo>
                  <a:cubicBezTo>
                    <a:pt x="1" y="622"/>
                    <a:pt x="183" y="804"/>
                    <a:pt x="403" y="804"/>
                  </a:cubicBezTo>
                  <a:lnTo>
                    <a:pt x="3922" y="804"/>
                  </a:lnTo>
                  <a:lnTo>
                    <a:pt x="3922" y="4319"/>
                  </a:lnTo>
                  <a:cubicBezTo>
                    <a:pt x="3922" y="4543"/>
                    <a:pt x="4100" y="4721"/>
                    <a:pt x="4324" y="4721"/>
                  </a:cubicBezTo>
                  <a:cubicBezTo>
                    <a:pt x="4544" y="4721"/>
                    <a:pt x="4721" y="4543"/>
                    <a:pt x="4721" y="4319"/>
                  </a:cubicBezTo>
                  <a:lnTo>
                    <a:pt x="4721" y="402"/>
                  </a:lnTo>
                  <a:cubicBezTo>
                    <a:pt x="4721" y="178"/>
                    <a:pt x="4544" y="0"/>
                    <a:pt x="4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1" name="Google Shape;1511;p73"/>
            <p:cNvSpPr/>
            <p:nvPr/>
          </p:nvSpPr>
          <p:spPr>
            <a:xfrm>
              <a:off x="1129464" y="2091897"/>
              <a:ext cx="121509" cy="121509"/>
            </a:xfrm>
            <a:custGeom>
              <a:rect b="b" l="l" r="r" t="t"/>
              <a:pathLst>
                <a:path extrusionOk="0" h="4722" w="4722">
                  <a:moveTo>
                    <a:pt x="4324" y="1"/>
                  </a:moveTo>
                  <a:cubicBezTo>
                    <a:pt x="4100" y="1"/>
                    <a:pt x="3922" y="183"/>
                    <a:pt x="3922" y="403"/>
                  </a:cubicBezTo>
                  <a:lnTo>
                    <a:pt x="3922" y="3922"/>
                  </a:lnTo>
                  <a:lnTo>
                    <a:pt x="403" y="3922"/>
                  </a:lnTo>
                  <a:cubicBezTo>
                    <a:pt x="183" y="3922"/>
                    <a:pt x="1" y="4100"/>
                    <a:pt x="1" y="4319"/>
                  </a:cubicBezTo>
                  <a:cubicBezTo>
                    <a:pt x="1" y="4544"/>
                    <a:pt x="183" y="4721"/>
                    <a:pt x="403" y="4721"/>
                  </a:cubicBezTo>
                  <a:lnTo>
                    <a:pt x="4324" y="4721"/>
                  </a:lnTo>
                  <a:cubicBezTo>
                    <a:pt x="4544" y="4721"/>
                    <a:pt x="4721" y="4544"/>
                    <a:pt x="4721" y="4319"/>
                  </a:cubicBezTo>
                  <a:lnTo>
                    <a:pt x="4721" y="403"/>
                  </a:lnTo>
                  <a:cubicBezTo>
                    <a:pt x="4721" y="183"/>
                    <a:pt x="4544" y="1"/>
                    <a:pt x="4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2" name="Google Shape;1512;p73"/>
            <p:cNvSpPr/>
            <p:nvPr/>
          </p:nvSpPr>
          <p:spPr>
            <a:xfrm>
              <a:off x="898309" y="2091897"/>
              <a:ext cx="121483" cy="121509"/>
            </a:xfrm>
            <a:custGeom>
              <a:rect b="b" l="l" r="r" t="t"/>
              <a:pathLst>
                <a:path extrusionOk="0" h="4722" w="4721">
                  <a:moveTo>
                    <a:pt x="402" y="1"/>
                  </a:moveTo>
                  <a:cubicBezTo>
                    <a:pt x="182" y="1"/>
                    <a:pt x="0" y="183"/>
                    <a:pt x="0" y="403"/>
                  </a:cubicBezTo>
                  <a:lnTo>
                    <a:pt x="0" y="4324"/>
                  </a:lnTo>
                  <a:cubicBezTo>
                    <a:pt x="0" y="4544"/>
                    <a:pt x="182" y="4721"/>
                    <a:pt x="402" y="4721"/>
                  </a:cubicBezTo>
                  <a:lnTo>
                    <a:pt x="4319" y="4721"/>
                  </a:lnTo>
                  <a:cubicBezTo>
                    <a:pt x="4543" y="4721"/>
                    <a:pt x="4721" y="4544"/>
                    <a:pt x="4721" y="4324"/>
                  </a:cubicBezTo>
                  <a:cubicBezTo>
                    <a:pt x="4721" y="4100"/>
                    <a:pt x="4543" y="3922"/>
                    <a:pt x="4319" y="3922"/>
                  </a:cubicBezTo>
                  <a:lnTo>
                    <a:pt x="804" y="3922"/>
                  </a:lnTo>
                  <a:lnTo>
                    <a:pt x="804" y="403"/>
                  </a:lnTo>
                  <a:cubicBezTo>
                    <a:pt x="804" y="183"/>
                    <a:pt x="622"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3" name="Google Shape;1513;p73"/>
            <p:cNvSpPr/>
            <p:nvPr/>
          </p:nvSpPr>
          <p:spPr>
            <a:xfrm>
              <a:off x="1010863" y="1974505"/>
              <a:ext cx="127402" cy="58953"/>
            </a:xfrm>
            <a:custGeom>
              <a:rect b="b" l="l" r="r" t="t"/>
              <a:pathLst>
                <a:path extrusionOk="0" h="2291" w="4951">
                  <a:moveTo>
                    <a:pt x="973" y="1"/>
                  </a:moveTo>
                  <a:cubicBezTo>
                    <a:pt x="707" y="1"/>
                    <a:pt x="450" y="113"/>
                    <a:pt x="272" y="309"/>
                  </a:cubicBezTo>
                  <a:cubicBezTo>
                    <a:pt x="90" y="505"/>
                    <a:pt x="1" y="767"/>
                    <a:pt x="24" y="1034"/>
                  </a:cubicBezTo>
                  <a:lnTo>
                    <a:pt x="99" y="2291"/>
                  </a:lnTo>
                  <a:lnTo>
                    <a:pt x="4895" y="2291"/>
                  </a:lnTo>
                  <a:lnTo>
                    <a:pt x="4937" y="1001"/>
                  </a:lnTo>
                  <a:cubicBezTo>
                    <a:pt x="4951" y="739"/>
                    <a:pt x="4857" y="487"/>
                    <a:pt x="4675" y="300"/>
                  </a:cubicBezTo>
                  <a:cubicBezTo>
                    <a:pt x="4497" y="108"/>
                    <a:pt x="4250" y="1"/>
                    <a:pt x="3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4" name="Google Shape;1514;p73"/>
            <p:cNvSpPr/>
            <p:nvPr/>
          </p:nvSpPr>
          <p:spPr>
            <a:xfrm>
              <a:off x="1014594" y="2054121"/>
              <a:ext cx="121509" cy="136176"/>
            </a:xfrm>
            <a:custGeom>
              <a:rect b="b" l="l" r="r" t="t"/>
              <a:pathLst>
                <a:path extrusionOk="0" h="5292" w="4722">
                  <a:moveTo>
                    <a:pt x="1" y="1"/>
                  </a:moveTo>
                  <a:lnTo>
                    <a:pt x="34" y="566"/>
                  </a:lnTo>
                  <a:lnTo>
                    <a:pt x="34" y="576"/>
                  </a:lnTo>
                  <a:cubicBezTo>
                    <a:pt x="80" y="1095"/>
                    <a:pt x="468" y="1506"/>
                    <a:pt x="968" y="1590"/>
                  </a:cubicBezTo>
                  <a:lnTo>
                    <a:pt x="968" y="3857"/>
                  </a:lnTo>
                  <a:cubicBezTo>
                    <a:pt x="968" y="4647"/>
                    <a:pt x="1613" y="5292"/>
                    <a:pt x="2408" y="5292"/>
                  </a:cubicBezTo>
                  <a:cubicBezTo>
                    <a:pt x="3198" y="5292"/>
                    <a:pt x="3843" y="4647"/>
                    <a:pt x="3843" y="3857"/>
                  </a:cubicBezTo>
                  <a:lnTo>
                    <a:pt x="3843" y="1571"/>
                  </a:lnTo>
                  <a:cubicBezTo>
                    <a:pt x="4320" y="1455"/>
                    <a:pt x="4675" y="1039"/>
                    <a:pt x="4703" y="529"/>
                  </a:cubicBezTo>
                  <a:lnTo>
                    <a:pt x="47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5" name="Google Shape;1515;p73"/>
            <p:cNvSpPr/>
            <p:nvPr/>
          </p:nvSpPr>
          <p:spPr>
            <a:xfrm>
              <a:off x="898669" y="2033432"/>
              <a:ext cx="115951" cy="20715"/>
            </a:xfrm>
            <a:custGeom>
              <a:rect b="b" l="l" r="r" t="t"/>
              <a:pathLst>
                <a:path extrusionOk="0" h="805" w="4506">
                  <a:moveTo>
                    <a:pt x="402" y="1"/>
                  </a:moveTo>
                  <a:cubicBezTo>
                    <a:pt x="182" y="1"/>
                    <a:pt x="0" y="183"/>
                    <a:pt x="0" y="403"/>
                  </a:cubicBezTo>
                  <a:cubicBezTo>
                    <a:pt x="0" y="623"/>
                    <a:pt x="182" y="805"/>
                    <a:pt x="402" y="805"/>
                  </a:cubicBezTo>
                  <a:lnTo>
                    <a:pt x="4506" y="805"/>
                  </a:lnTo>
                  <a:lnTo>
                    <a:pt x="4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6" name="Google Shape;1516;p73"/>
            <p:cNvSpPr/>
            <p:nvPr/>
          </p:nvSpPr>
          <p:spPr>
            <a:xfrm>
              <a:off x="1136077" y="2033432"/>
              <a:ext cx="114535" cy="20715"/>
            </a:xfrm>
            <a:custGeom>
              <a:rect b="b" l="l" r="r" t="t"/>
              <a:pathLst>
                <a:path extrusionOk="0" h="805" w="4451">
                  <a:moveTo>
                    <a:pt x="29" y="1"/>
                  </a:moveTo>
                  <a:lnTo>
                    <a:pt x="1" y="805"/>
                  </a:lnTo>
                  <a:lnTo>
                    <a:pt x="4048" y="805"/>
                  </a:lnTo>
                  <a:cubicBezTo>
                    <a:pt x="4273" y="805"/>
                    <a:pt x="4450" y="623"/>
                    <a:pt x="4450" y="403"/>
                  </a:cubicBezTo>
                  <a:cubicBezTo>
                    <a:pt x="4450" y="183"/>
                    <a:pt x="4273" y="1"/>
                    <a:pt x="4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7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pic>
        <p:nvPicPr>
          <p:cNvPr id="1522" name="Google Shape;1522;p74"/>
          <p:cNvPicPr preferRelativeResize="0"/>
          <p:nvPr/>
        </p:nvPicPr>
        <p:blipFill>
          <a:blip r:embed="rId3">
            <a:alphaModFix/>
          </a:blip>
          <a:stretch>
            <a:fillRect/>
          </a:stretch>
        </p:blipFill>
        <p:spPr>
          <a:xfrm>
            <a:off x="3940576" y="1221643"/>
            <a:ext cx="1174506" cy="1602524"/>
          </a:xfrm>
          <a:prstGeom prst="rect">
            <a:avLst/>
          </a:prstGeom>
          <a:noFill/>
          <a:ln>
            <a:noFill/>
          </a:ln>
        </p:spPr>
      </p:pic>
      <p:pic>
        <p:nvPicPr>
          <p:cNvPr id="1523" name="Google Shape;1523;p74"/>
          <p:cNvPicPr preferRelativeResize="0"/>
          <p:nvPr/>
        </p:nvPicPr>
        <p:blipFill>
          <a:blip r:embed="rId4">
            <a:alphaModFix/>
          </a:blip>
          <a:stretch>
            <a:fillRect/>
          </a:stretch>
        </p:blipFill>
        <p:spPr>
          <a:xfrm>
            <a:off x="1072165" y="1256675"/>
            <a:ext cx="2056819" cy="1197649"/>
          </a:xfrm>
          <a:prstGeom prst="rect">
            <a:avLst/>
          </a:prstGeom>
          <a:noFill/>
          <a:ln>
            <a:noFill/>
          </a:ln>
        </p:spPr>
      </p:pic>
      <p:pic>
        <p:nvPicPr>
          <p:cNvPr id="1524" name="Google Shape;1524;p74"/>
          <p:cNvPicPr preferRelativeResize="0"/>
          <p:nvPr/>
        </p:nvPicPr>
        <p:blipFill>
          <a:blip r:embed="rId5">
            <a:alphaModFix/>
          </a:blip>
          <a:stretch>
            <a:fillRect/>
          </a:stretch>
        </p:blipFill>
        <p:spPr>
          <a:xfrm flipH="1">
            <a:off x="6945111" y="2257966"/>
            <a:ext cx="1379838" cy="2278953"/>
          </a:xfrm>
          <a:prstGeom prst="rect">
            <a:avLst/>
          </a:prstGeom>
          <a:noFill/>
          <a:ln>
            <a:noFill/>
          </a:ln>
        </p:spPr>
      </p:pic>
      <p:pic>
        <p:nvPicPr>
          <p:cNvPr id="1525" name="Google Shape;1525;p74"/>
          <p:cNvPicPr preferRelativeResize="0"/>
          <p:nvPr/>
        </p:nvPicPr>
        <p:blipFill>
          <a:blip r:embed="rId3">
            <a:alphaModFix/>
          </a:blip>
          <a:stretch>
            <a:fillRect/>
          </a:stretch>
        </p:blipFill>
        <p:spPr>
          <a:xfrm flipH="1">
            <a:off x="5701945" y="1221643"/>
            <a:ext cx="1174506" cy="1602524"/>
          </a:xfrm>
          <a:prstGeom prst="rect">
            <a:avLst/>
          </a:prstGeom>
          <a:noFill/>
          <a:ln>
            <a:noFill/>
          </a:ln>
        </p:spPr>
      </p:pic>
      <p:pic>
        <p:nvPicPr>
          <p:cNvPr id="1526" name="Google Shape;1526;p74"/>
          <p:cNvPicPr preferRelativeResize="0"/>
          <p:nvPr/>
        </p:nvPicPr>
        <p:blipFill>
          <a:blip r:embed="rId6">
            <a:alphaModFix/>
          </a:blip>
          <a:stretch>
            <a:fillRect/>
          </a:stretch>
        </p:blipFill>
        <p:spPr>
          <a:xfrm>
            <a:off x="713225" y="2789418"/>
            <a:ext cx="2774702" cy="1864250"/>
          </a:xfrm>
          <a:prstGeom prst="rect">
            <a:avLst/>
          </a:prstGeom>
          <a:noFill/>
          <a:ln>
            <a:noFill/>
          </a:ln>
        </p:spPr>
      </p:pic>
      <p:pic>
        <p:nvPicPr>
          <p:cNvPr id="1527" name="Google Shape;1527;p74"/>
          <p:cNvPicPr preferRelativeResize="0"/>
          <p:nvPr/>
        </p:nvPicPr>
        <p:blipFill>
          <a:blip r:embed="rId7">
            <a:alphaModFix/>
          </a:blip>
          <a:stretch>
            <a:fillRect/>
          </a:stretch>
        </p:blipFill>
        <p:spPr>
          <a:xfrm>
            <a:off x="4442249" y="3240150"/>
            <a:ext cx="1932528" cy="1363852"/>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75"/>
          <p:cNvSpPr txBox="1"/>
          <p:nvPr>
            <p:ph idx="1" type="subTitle"/>
          </p:nvPr>
        </p:nvSpPr>
        <p:spPr>
          <a:xfrm>
            <a:off x="723375" y="951066"/>
            <a:ext cx="7704000" cy="360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t>Here’s an assortment of alternative resources whose style fits that of this template:</a:t>
            </a:r>
            <a:endParaRPr sz="1200"/>
          </a:p>
          <a:p>
            <a:pPr indent="0" lvl="0" marL="0" rtl="0" algn="l">
              <a:lnSpc>
                <a:spcPct val="100000"/>
              </a:lnSpc>
              <a:spcBef>
                <a:spcPts val="0"/>
              </a:spcBef>
              <a:spcAft>
                <a:spcPts val="0"/>
              </a:spcAft>
              <a:buNone/>
            </a:pPr>
            <a:r>
              <a:rPr b="1" lang="en" sz="2500">
                <a:latin typeface="Ubuntu"/>
                <a:ea typeface="Ubuntu"/>
                <a:cs typeface="Ubuntu"/>
                <a:sym typeface="Ubuntu"/>
              </a:rPr>
              <a:t>Vectors:</a:t>
            </a:r>
            <a:endParaRPr b="1" sz="2500">
              <a:latin typeface="Ubuntu"/>
              <a:ea typeface="Ubuntu"/>
              <a:cs typeface="Ubuntu"/>
              <a:sym typeface="Ubuntu"/>
            </a:endParaRPr>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3"/>
              </a:rPr>
              <a:t>Virtual reality equipment</a:t>
            </a:r>
            <a:r>
              <a:rPr lang="en" sz="1200"/>
              <a:t> I</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4"/>
              </a:rPr>
              <a:t>Virtual reality equipment II</a:t>
            </a:r>
            <a:endParaRPr sz="1200"/>
          </a:p>
          <a:p>
            <a:pPr indent="0" lvl="0" marL="0" rtl="0" algn="l">
              <a:lnSpc>
                <a:spcPct val="100000"/>
              </a:lnSpc>
              <a:spcBef>
                <a:spcPts val="0"/>
              </a:spcBef>
              <a:spcAft>
                <a:spcPts val="0"/>
              </a:spcAft>
              <a:buNone/>
            </a:pPr>
            <a:r>
              <a:rPr b="1" lang="en" sz="2500">
                <a:latin typeface="Ubuntu"/>
                <a:ea typeface="Ubuntu"/>
                <a:cs typeface="Ubuntu"/>
                <a:sym typeface="Ubuntu"/>
              </a:rPr>
              <a:t>Photos:</a:t>
            </a:r>
            <a:endParaRPr b="1" sz="2500">
              <a:latin typeface="Ubuntu"/>
              <a:ea typeface="Ubuntu"/>
              <a:cs typeface="Ubuntu"/>
              <a:sym typeface="Ubuntu"/>
            </a:endParaRPr>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5"/>
              </a:rPr>
              <a:t>Portrait young african american man with headphones</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6"/>
              </a:rPr>
              <a:t>Decomposition of person wearing vr glasses</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7"/>
              </a:rPr>
              <a:t>Portrait young african american man with vr glasses </a:t>
            </a:r>
            <a:endParaRPr sz="1200"/>
          </a:p>
        </p:txBody>
      </p:sp>
      <p:sp>
        <p:nvSpPr>
          <p:cNvPr id="1533" name="Google Shape;1533;p75"/>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76"/>
          <p:cNvSpPr txBox="1"/>
          <p:nvPr>
            <p:ph idx="1" type="subTitle"/>
          </p:nvPr>
        </p:nvSpPr>
        <p:spPr>
          <a:xfrm>
            <a:off x="723375" y="950006"/>
            <a:ext cx="7704000" cy="3646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t>Did you like the resources on this template? Get them for free at our other websites:</a:t>
            </a:r>
            <a:endParaRPr sz="1200"/>
          </a:p>
          <a:p>
            <a:pPr indent="0" lvl="0" marL="0" rtl="0" algn="l">
              <a:lnSpc>
                <a:spcPct val="100000"/>
              </a:lnSpc>
              <a:spcBef>
                <a:spcPts val="0"/>
              </a:spcBef>
              <a:spcAft>
                <a:spcPts val="0"/>
              </a:spcAft>
              <a:buNone/>
            </a:pPr>
            <a:r>
              <a:rPr b="1" lang="en" sz="2500">
                <a:latin typeface="Ubuntu"/>
                <a:ea typeface="Ubuntu"/>
                <a:cs typeface="Ubuntu"/>
                <a:sym typeface="Ubuntu"/>
              </a:rPr>
              <a:t>Vectors:</a:t>
            </a:r>
            <a:endParaRPr b="1" sz="2500">
              <a:latin typeface="Ubuntu"/>
              <a:ea typeface="Ubuntu"/>
              <a:cs typeface="Ubuntu"/>
              <a:sym typeface="Ubuntu"/>
            </a:endParaRPr>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3"/>
              </a:rPr>
              <a:t>Virtual reality equipment </a:t>
            </a:r>
            <a:r>
              <a:rPr lang="en" sz="1200"/>
              <a:t>I</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4"/>
              </a:rPr>
              <a:t>Virtual reality equipment II</a:t>
            </a:r>
            <a:endParaRPr sz="1200"/>
          </a:p>
          <a:p>
            <a:pPr indent="0" lvl="0" marL="0" rtl="0" algn="l">
              <a:lnSpc>
                <a:spcPct val="100000"/>
              </a:lnSpc>
              <a:spcBef>
                <a:spcPts val="0"/>
              </a:spcBef>
              <a:spcAft>
                <a:spcPts val="0"/>
              </a:spcAft>
              <a:buNone/>
            </a:pPr>
            <a:r>
              <a:rPr b="1" lang="en" sz="2500">
                <a:latin typeface="Ubuntu"/>
                <a:ea typeface="Ubuntu"/>
                <a:cs typeface="Ubuntu"/>
                <a:sym typeface="Ubuntu"/>
              </a:rPr>
              <a:t>Icons:</a:t>
            </a:r>
            <a:endParaRPr b="1" sz="2500">
              <a:latin typeface="Ubuntu"/>
              <a:ea typeface="Ubuntu"/>
              <a:cs typeface="Ubuntu"/>
              <a:sym typeface="Ubuntu"/>
            </a:endParaRPr>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5"/>
              </a:rPr>
              <a:t>Icon Pack: Virtual and Augmented Reality | Filled</a:t>
            </a:r>
            <a:endParaRPr sz="1200"/>
          </a:p>
          <a:p>
            <a:pPr indent="0" lvl="0" marL="0" rtl="0" algn="l">
              <a:lnSpc>
                <a:spcPct val="100000"/>
              </a:lnSpc>
              <a:spcBef>
                <a:spcPts val="0"/>
              </a:spcBef>
              <a:spcAft>
                <a:spcPts val="0"/>
              </a:spcAft>
              <a:buNone/>
            </a:pPr>
            <a:r>
              <a:rPr b="1" lang="en" sz="2500">
                <a:latin typeface="Ubuntu"/>
                <a:ea typeface="Ubuntu"/>
                <a:cs typeface="Ubuntu"/>
                <a:sym typeface="Ubuntu"/>
              </a:rPr>
              <a:t>Photos:</a:t>
            </a:r>
            <a:endParaRPr b="1" sz="2500">
              <a:latin typeface="Ubuntu"/>
              <a:ea typeface="Ubuntu"/>
              <a:cs typeface="Ubuntu"/>
              <a:sym typeface="Ubuntu"/>
            </a:endParaRPr>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6"/>
              </a:rPr>
              <a:t>Decomposition of person wearing vr glasses</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7"/>
              </a:rPr>
              <a:t>Woman wearing vr glasses  medium shot </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8"/>
              </a:rPr>
              <a:t>Man with copy-space and futuristic device </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9"/>
              </a:rPr>
              <a:t>Man using laptop while on the sofa at home </a:t>
            </a:r>
            <a:endParaRPr sz="1200"/>
          </a:p>
          <a:p>
            <a:pPr indent="-167640" lvl="0" marL="320040" rtl="0" algn="l">
              <a:lnSpc>
                <a:spcPct val="100000"/>
              </a:lnSpc>
              <a:spcBef>
                <a:spcPts val="0"/>
              </a:spcBef>
              <a:spcAft>
                <a:spcPts val="0"/>
              </a:spcAft>
              <a:buSzPts val="1200"/>
              <a:buChar char="●"/>
            </a:pPr>
            <a:r>
              <a:rPr lang="en" sz="1200">
                <a:solidFill>
                  <a:schemeClr val="hlink"/>
                </a:solidFill>
                <a:uFill>
                  <a:noFill/>
                </a:uFill>
                <a:hlinkClick r:id="rId10"/>
              </a:rPr>
              <a:t>Woman using tablet and headphones at home on the sofa </a:t>
            </a:r>
            <a:endParaRPr sz="1200"/>
          </a:p>
          <a:p>
            <a:pPr indent="0" lvl="0" marL="0" rtl="0" algn="l">
              <a:lnSpc>
                <a:spcPct val="100000"/>
              </a:lnSpc>
              <a:spcBef>
                <a:spcPts val="0"/>
              </a:spcBef>
              <a:spcAft>
                <a:spcPts val="0"/>
              </a:spcAft>
              <a:buNone/>
            </a:pPr>
            <a:r>
              <a:t/>
            </a:r>
            <a:endParaRPr sz="1200"/>
          </a:p>
        </p:txBody>
      </p:sp>
      <p:sp>
        <p:nvSpPr>
          <p:cNvPr id="1539" name="Google Shape;1539;p76"/>
          <p:cNvSpPr txBox="1"/>
          <p:nvPr>
            <p:ph type="title"/>
          </p:nvPr>
        </p:nvSpPr>
        <p:spPr>
          <a:xfrm>
            <a:off x="723381"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1"/>
          <p:cNvSpPr txBox="1"/>
          <p:nvPr>
            <p:ph type="title"/>
          </p:nvPr>
        </p:nvSpPr>
        <p:spPr>
          <a:xfrm>
            <a:off x="1932913" y="1242800"/>
            <a:ext cx="5278200" cy="195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99" name="Google Shape;399;p41"/>
          <p:cNvSpPr txBox="1"/>
          <p:nvPr>
            <p:ph idx="1" type="subTitle"/>
          </p:nvPr>
        </p:nvSpPr>
        <p:spPr>
          <a:xfrm>
            <a:off x="1932921" y="3198400"/>
            <a:ext cx="5278200" cy="70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3" name="Shape 1543"/>
        <p:cNvGrpSpPr/>
        <p:nvPr/>
      </p:nvGrpSpPr>
      <p:grpSpPr>
        <a:xfrm>
          <a:off x="0" y="0"/>
          <a:ext cx="0" cy="0"/>
          <a:chOff x="0" y="0"/>
          <a:chExt cx="0" cy="0"/>
        </a:xfrm>
      </p:grpSpPr>
      <p:sp>
        <p:nvSpPr>
          <p:cNvPr id="1544" name="Google Shape;1544;p7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545" name="Google Shape;1545;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46" name="Google Shape;1546;p77"/>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0" name="Shape 1550"/>
        <p:cNvGrpSpPr/>
        <p:nvPr/>
      </p:nvGrpSpPr>
      <p:grpSpPr>
        <a:xfrm>
          <a:off x="0" y="0"/>
          <a:ext cx="0" cy="0"/>
          <a:chOff x="0" y="0"/>
          <a:chExt cx="0" cy="0"/>
        </a:xfrm>
      </p:grpSpPr>
      <p:sp>
        <p:nvSpPr>
          <p:cNvPr id="1551" name="Google Shape;1551;p78"/>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552" name="Google Shape;1552;p7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553" name="Google Shape;1553;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7" name="Shape 1557"/>
        <p:cNvGrpSpPr/>
        <p:nvPr/>
      </p:nvGrpSpPr>
      <p:grpSpPr>
        <a:xfrm>
          <a:off x="0" y="0"/>
          <a:ext cx="0" cy="0"/>
          <a:chOff x="0" y="0"/>
          <a:chExt cx="0" cy="0"/>
        </a:xfrm>
      </p:grpSpPr>
      <p:sp>
        <p:nvSpPr>
          <p:cNvPr id="1558" name="Google Shape;1558;p79"/>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559" name="Google Shape;1559;p79"/>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Ubuntu</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3">
                  <a:extLst>
                    <a:ext uri="{A12FA001-AC4F-418D-AE19-62706E023703}">
                      <ahyp:hlinkClr val="tx"/>
                    </a:ext>
                  </a:extLst>
                </a:hlinkClick>
              </a:rPr>
              <a:t>(</a:t>
            </a:r>
            <a:r>
              <a:rPr lang="en" sz="1100">
                <a:solidFill>
                  <a:schemeClr val="lt1"/>
                </a:solidFill>
                <a:uFill>
                  <a:noFill/>
                </a:uFill>
                <a:hlinkClick r:id="rId4">
                  <a:extLst>
                    <a:ext uri="{A12FA001-AC4F-418D-AE19-62706E023703}">
                      <ahyp:hlinkClr val="tx"/>
                    </a:ext>
                  </a:extLst>
                </a:hlinkClick>
              </a:rPr>
              <a:t>https://fonts.google.com/specimen/Ubuntu</a:t>
            </a:r>
            <a:r>
              <a:rPr lang="en" sz="1100">
                <a:solidFill>
                  <a:schemeClr val="lt1"/>
                </a:solidFill>
                <a:uFill>
                  <a:noFill/>
                </a:uFill>
                <a:hlinkClick r:id="rId5">
                  <a:extLst>
                    <a:ext uri="{A12FA001-AC4F-418D-AE19-62706E023703}">
                      <ahyp:hlinkClr val="tx"/>
                    </a:ext>
                  </a:extLst>
                </a:hlinkClick>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Exo</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6">
                  <a:extLst>
                    <a:ext uri="{A12FA001-AC4F-418D-AE19-62706E023703}">
                      <ahyp:hlinkClr val="tx"/>
                    </a:ext>
                  </a:extLst>
                </a:hlinkClick>
              </a:rPr>
              <a:t>(</a:t>
            </a:r>
            <a:r>
              <a:rPr lang="en" sz="1100">
                <a:solidFill>
                  <a:schemeClr val="lt1"/>
                </a:solidFill>
                <a:uFill>
                  <a:noFill/>
                </a:uFill>
                <a:hlinkClick r:id="rId7">
                  <a:extLst>
                    <a:ext uri="{A12FA001-AC4F-418D-AE19-62706E023703}">
                      <ahyp:hlinkClr val="tx"/>
                    </a:ext>
                  </a:extLst>
                </a:hlinkClick>
              </a:rPr>
              <a:t>https://fonts.google.com/specimen</a:t>
            </a:r>
            <a:r>
              <a:rPr lang="en" sz="1100">
                <a:solidFill>
                  <a:schemeClr val="lt1"/>
                </a:solidFill>
                <a:uFill>
                  <a:noFill/>
                </a:uFill>
                <a:hlinkClick r:id="rId8">
                  <a:extLst>
                    <a:ext uri="{A12FA001-AC4F-418D-AE19-62706E023703}">
                      <ahyp:hlinkClr val="tx"/>
                    </a:ext>
                  </a:extLst>
                </a:hlinkClick>
              </a:rPr>
              <a:t>)</a:t>
            </a:r>
            <a:endParaRPr sz="1100">
              <a:solidFill>
                <a:schemeClr val="lt1"/>
              </a:solidFill>
            </a:endParaRPr>
          </a:p>
        </p:txBody>
      </p:sp>
      <p:sp>
        <p:nvSpPr>
          <p:cNvPr id="1560" name="Google Shape;156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561" name="Google Shape;1561;p79"/>
          <p:cNvSpPr/>
          <p:nvPr/>
        </p:nvSpPr>
        <p:spPr>
          <a:xfrm>
            <a:off x="2583563" y="298822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9"/>
          <p:cNvSpPr/>
          <p:nvPr/>
        </p:nvSpPr>
        <p:spPr>
          <a:xfrm>
            <a:off x="3645382"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9"/>
          <p:cNvSpPr/>
          <p:nvPr/>
        </p:nvSpPr>
        <p:spPr>
          <a:xfrm>
            <a:off x="4707202" y="298822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9"/>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
        <p:nvSpPr>
          <p:cNvPr id="1565" name="Google Shape;1565;p79"/>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#ffffff</a:t>
            </a:r>
            <a:endParaRPr sz="1000">
              <a:solidFill>
                <a:srgbClr val="434343"/>
              </a:solidFill>
            </a:endParaRPr>
          </a:p>
        </p:txBody>
      </p:sp>
      <p:sp>
        <p:nvSpPr>
          <p:cNvPr id="1566" name="Google Shape;1566;p79"/>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#b7b7b7</a:t>
            </a:r>
            <a:endParaRPr sz="1000">
              <a:solidFill>
                <a:srgbClr val="FFFFFF"/>
              </a:solidFill>
            </a:endParaRPr>
          </a:p>
        </p:txBody>
      </p:sp>
      <p:sp>
        <p:nvSpPr>
          <p:cNvPr id="1567" name="Google Shape;1567;p79"/>
          <p:cNvSpPr/>
          <p:nvPr/>
        </p:nvSpPr>
        <p:spPr>
          <a:xfrm>
            <a:off x="5769038" y="298822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9"/>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#cccccc</a:t>
            </a:r>
            <a:endParaRPr sz="1000">
              <a:solidFill>
                <a:schemeClr val="dk1"/>
              </a:solidFill>
            </a:endParaRPr>
          </a:p>
        </p:txBody>
      </p:sp>
      <p:sp>
        <p:nvSpPr>
          <p:cNvPr id="1569" name="Google Shape;1569;p79"/>
          <p:cNvSpPr/>
          <p:nvPr/>
        </p:nvSpPr>
        <p:spPr>
          <a:xfrm>
            <a:off x="4176300" y="3919325"/>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9"/>
          <p:cNvSpPr/>
          <p:nvPr/>
        </p:nvSpPr>
        <p:spPr>
          <a:xfrm>
            <a:off x="5238120" y="391932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9"/>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1572" name="Google Shape;1572;p79"/>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#ffffff</a:t>
            </a:r>
            <a:endParaRPr sz="1000">
              <a:solidFill>
                <a:srgbClr val="434343"/>
              </a:solidFill>
            </a:endParaRPr>
          </a:p>
        </p:txBody>
      </p:sp>
      <p:sp>
        <p:nvSpPr>
          <p:cNvPr id="1573" name="Google Shape;1573;p79"/>
          <p:cNvSpPr/>
          <p:nvPr/>
        </p:nvSpPr>
        <p:spPr>
          <a:xfrm>
            <a:off x="3114475" y="391932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9"/>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#b7b7b7</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8" name="Shape 1578"/>
        <p:cNvGrpSpPr/>
        <p:nvPr/>
      </p:nvGrpSpPr>
      <p:grpSpPr>
        <a:xfrm>
          <a:off x="0" y="0"/>
          <a:ext cx="0" cy="0"/>
          <a:chOff x="0" y="0"/>
          <a:chExt cx="0" cy="0"/>
        </a:xfrm>
      </p:grpSpPr>
      <p:sp>
        <p:nvSpPr>
          <p:cNvPr id="1579" name="Google Shape;1579;p80"/>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1580" name="Google Shape;1580;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81" name="Google Shape;1581;p80"/>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582" name="Google Shape;1582;p8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583" name="Google Shape;1583;p8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584" name="Google Shape;1584;p8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585" name="Google Shape;1585;p8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586" name="Google Shape;1586;p80"/>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587" name="Google Shape;1587;p80"/>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588" name="Google Shape;1588;p80"/>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589" name="Google Shape;1589;p80"/>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590" name="Google Shape;1590;p8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4" name="Shape 1594"/>
        <p:cNvGrpSpPr/>
        <p:nvPr/>
      </p:nvGrpSpPr>
      <p:grpSpPr>
        <a:xfrm>
          <a:off x="0" y="0"/>
          <a:ext cx="0" cy="0"/>
          <a:chOff x="0" y="0"/>
          <a:chExt cx="0" cy="0"/>
        </a:xfrm>
      </p:grpSpPr>
      <p:grpSp>
        <p:nvGrpSpPr>
          <p:cNvPr id="1595" name="Google Shape;1595;p81"/>
          <p:cNvGrpSpPr/>
          <p:nvPr/>
        </p:nvGrpSpPr>
        <p:grpSpPr>
          <a:xfrm>
            <a:off x="5082708" y="3095784"/>
            <a:ext cx="442841" cy="514271"/>
            <a:chOff x="4727025" y="1332775"/>
            <a:chExt cx="59900" cy="69625"/>
          </a:xfrm>
        </p:grpSpPr>
        <p:sp>
          <p:nvSpPr>
            <p:cNvPr id="1596" name="Google Shape;1596;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81"/>
          <p:cNvGrpSpPr/>
          <p:nvPr/>
        </p:nvGrpSpPr>
        <p:grpSpPr>
          <a:xfrm>
            <a:off x="5758025" y="2343272"/>
            <a:ext cx="500909" cy="500899"/>
            <a:chOff x="4820425" y="1329900"/>
            <a:chExt cx="70175" cy="70350"/>
          </a:xfrm>
        </p:grpSpPr>
        <p:sp>
          <p:nvSpPr>
            <p:cNvPr id="1599" name="Google Shape;1599;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81"/>
          <p:cNvGrpSpPr/>
          <p:nvPr/>
        </p:nvGrpSpPr>
        <p:grpSpPr>
          <a:xfrm>
            <a:off x="6410648" y="2355062"/>
            <a:ext cx="538135" cy="493119"/>
            <a:chOff x="4903200" y="1331525"/>
            <a:chExt cx="73575" cy="67425"/>
          </a:xfrm>
        </p:grpSpPr>
        <p:sp>
          <p:nvSpPr>
            <p:cNvPr id="1604" name="Google Shape;1604;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05" name="Google Shape;1605;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81"/>
          <p:cNvGrpSpPr/>
          <p:nvPr/>
        </p:nvGrpSpPr>
        <p:grpSpPr>
          <a:xfrm>
            <a:off x="5670599" y="3097040"/>
            <a:ext cx="544563" cy="511895"/>
            <a:chOff x="4815575" y="1416800"/>
            <a:chExt cx="73750" cy="71400"/>
          </a:xfrm>
        </p:grpSpPr>
        <p:sp>
          <p:nvSpPr>
            <p:cNvPr id="1607" name="Google Shape;1607;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81"/>
          <p:cNvGrpSpPr/>
          <p:nvPr/>
        </p:nvGrpSpPr>
        <p:grpSpPr>
          <a:xfrm>
            <a:off x="6367224" y="3096746"/>
            <a:ext cx="602914" cy="512477"/>
            <a:chOff x="4902475" y="1418875"/>
            <a:chExt cx="74500" cy="63775"/>
          </a:xfrm>
        </p:grpSpPr>
        <p:sp>
          <p:nvSpPr>
            <p:cNvPr id="1611" name="Google Shape;1611;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81"/>
          <p:cNvGrpSpPr/>
          <p:nvPr/>
        </p:nvGrpSpPr>
        <p:grpSpPr>
          <a:xfrm>
            <a:off x="5783096" y="3835985"/>
            <a:ext cx="515391" cy="525699"/>
            <a:chOff x="4818100" y="1507675"/>
            <a:chExt cx="71225" cy="71625"/>
          </a:xfrm>
        </p:grpSpPr>
        <p:sp>
          <p:nvSpPr>
            <p:cNvPr id="1614" name="Google Shape;1614;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81"/>
          <p:cNvGrpSpPr/>
          <p:nvPr/>
        </p:nvGrpSpPr>
        <p:grpSpPr>
          <a:xfrm>
            <a:off x="5121199" y="3857517"/>
            <a:ext cx="522956" cy="489869"/>
            <a:chOff x="4721450" y="1509475"/>
            <a:chExt cx="79350" cy="74325"/>
          </a:xfrm>
        </p:grpSpPr>
        <p:sp>
          <p:nvSpPr>
            <p:cNvPr id="1619" name="Google Shape;1619;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81"/>
          <p:cNvGrpSpPr/>
          <p:nvPr/>
        </p:nvGrpSpPr>
        <p:grpSpPr>
          <a:xfrm>
            <a:off x="6444441" y="3837269"/>
            <a:ext cx="525704" cy="535436"/>
            <a:chOff x="4906800" y="1507500"/>
            <a:chExt cx="70350" cy="71075"/>
          </a:xfrm>
        </p:grpSpPr>
        <p:sp>
          <p:nvSpPr>
            <p:cNvPr id="1624" name="Google Shape;1624;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81"/>
          <p:cNvGrpSpPr/>
          <p:nvPr/>
        </p:nvGrpSpPr>
        <p:grpSpPr>
          <a:xfrm>
            <a:off x="4477263" y="2343250"/>
            <a:ext cx="508054" cy="508095"/>
            <a:chOff x="3736598" y="2170606"/>
            <a:chExt cx="404889" cy="404889"/>
          </a:xfrm>
        </p:grpSpPr>
        <p:sp>
          <p:nvSpPr>
            <p:cNvPr id="1630" name="Google Shape;1630;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81"/>
          <p:cNvGrpSpPr/>
          <p:nvPr/>
        </p:nvGrpSpPr>
        <p:grpSpPr>
          <a:xfrm>
            <a:off x="3765303" y="2343345"/>
            <a:ext cx="575790" cy="507904"/>
            <a:chOff x="3161917" y="2170682"/>
            <a:chExt cx="458870" cy="404737"/>
          </a:xfrm>
        </p:grpSpPr>
        <p:sp>
          <p:nvSpPr>
            <p:cNvPr id="1635" name="Google Shape;1635;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36" name="Google Shape;1636;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81"/>
          <p:cNvGrpSpPr/>
          <p:nvPr/>
        </p:nvGrpSpPr>
        <p:grpSpPr>
          <a:xfrm>
            <a:off x="3792833" y="3103717"/>
            <a:ext cx="520730" cy="498567"/>
            <a:chOff x="3179914" y="2889488"/>
            <a:chExt cx="422876" cy="404911"/>
          </a:xfrm>
        </p:grpSpPr>
        <p:sp>
          <p:nvSpPr>
            <p:cNvPr id="1639" name="Google Shape;1639;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81"/>
          <p:cNvGrpSpPr/>
          <p:nvPr/>
        </p:nvGrpSpPr>
        <p:grpSpPr>
          <a:xfrm>
            <a:off x="4421513" y="3103677"/>
            <a:ext cx="516145" cy="498648"/>
            <a:chOff x="3729467" y="2889422"/>
            <a:chExt cx="419153" cy="404977"/>
          </a:xfrm>
        </p:grpSpPr>
        <p:sp>
          <p:nvSpPr>
            <p:cNvPr id="1646" name="Google Shape;1646;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3" name="Google Shape;1653;p8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7" name="Google Shape;1657;p81"/>
          <p:cNvGrpSpPr/>
          <p:nvPr/>
        </p:nvGrpSpPr>
        <p:grpSpPr>
          <a:xfrm>
            <a:off x="7141841" y="2550562"/>
            <a:ext cx="166473" cy="141497"/>
            <a:chOff x="4660325" y="1866850"/>
            <a:chExt cx="68350" cy="58100"/>
          </a:xfrm>
        </p:grpSpPr>
        <p:sp>
          <p:nvSpPr>
            <p:cNvPr id="1658" name="Google Shape;1658;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81"/>
          <p:cNvGrpSpPr/>
          <p:nvPr/>
        </p:nvGrpSpPr>
        <p:grpSpPr>
          <a:xfrm>
            <a:off x="7451186" y="2576286"/>
            <a:ext cx="162515" cy="90049"/>
            <a:chOff x="4791775" y="1877500"/>
            <a:chExt cx="66725" cy="36975"/>
          </a:xfrm>
        </p:grpSpPr>
        <p:sp>
          <p:nvSpPr>
            <p:cNvPr id="1661" name="Google Shape;1661;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81"/>
          <p:cNvGrpSpPr/>
          <p:nvPr/>
        </p:nvGrpSpPr>
        <p:grpSpPr>
          <a:xfrm>
            <a:off x="7772899" y="2576286"/>
            <a:ext cx="144979" cy="90049"/>
            <a:chOff x="4923925" y="1877500"/>
            <a:chExt cx="59525" cy="36975"/>
          </a:xfrm>
        </p:grpSpPr>
        <p:sp>
          <p:nvSpPr>
            <p:cNvPr id="1664" name="Google Shape;1664;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81"/>
          <p:cNvGrpSpPr/>
          <p:nvPr/>
        </p:nvGrpSpPr>
        <p:grpSpPr>
          <a:xfrm>
            <a:off x="8067390" y="2558477"/>
            <a:ext cx="141447" cy="125667"/>
            <a:chOff x="5058450" y="1870100"/>
            <a:chExt cx="58075" cy="51600"/>
          </a:xfrm>
        </p:grpSpPr>
        <p:sp>
          <p:nvSpPr>
            <p:cNvPr id="1667" name="Google Shape;1667;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81"/>
          <p:cNvGrpSpPr/>
          <p:nvPr/>
        </p:nvGrpSpPr>
        <p:grpSpPr>
          <a:xfrm>
            <a:off x="7481905" y="2980885"/>
            <a:ext cx="101077" cy="107645"/>
            <a:chOff x="4811425" y="2065025"/>
            <a:chExt cx="41500" cy="44200"/>
          </a:xfrm>
        </p:grpSpPr>
        <p:sp>
          <p:nvSpPr>
            <p:cNvPr id="1670" name="Google Shape;1670;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81"/>
          <p:cNvGrpSpPr/>
          <p:nvPr/>
        </p:nvGrpSpPr>
        <p:grpSpPr>
          <a:xfrm>
            <a:off x="7774342" y="2981098"/>
            <a:ext cx="120867" cy="107218"/>
            <a:chOff x="4929875" y="2065025"/>
            <a:chExt cx="49625" cy="44025"/>
          </a:xfrm>
        </p:grpSpPr>
        <p:sp>
          <p:nvSpPr>
            <p:cNvPr id="1673" name="Google Shape;1673;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81"/>
          <p:cNvGrpSpPr/>
          <p:nvPr/>
        </p:nvGrpSpPr>
        <p:grpSpPr>
          <a:xfrm>
            <a:off x="8103011" y="2984112"/>
            <a:ext cx="70206" cy="101191"/>
            <a:chOff x="5083925" y="2066350"/>
            <a:chExt cx="28825" cy="41550"/>
          </a:xfrm>
        </p:grpSpPr>
        <p:sp>
          <p:nvSpPr>
            <p:cNvPr id="1676" name="Google Shape;1676;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81"/>
          <p:cNvGrpSpPr/>
          <p:nvPr/>
        </p:nvGrpSpPr>
        <p:grpSpPr>
          <a:xfrm>
            <a:off x="7134565" y="2999759"/>
            <a:ext cx="181026" cy="69896"/>
            <a:chOff x="4659775" y="2072775"/>
            <a:chExt cx="74325" cy="28700"/>
          </a:xfrm>
        </p:grpSpPr>
        <p:sp>
          <p:nvSpPr>
            <p:cNvPr id="1679" name="Google Shape;1679;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81"/>
          <p:cNvGrpSpPr/>
          <p:nvPr/>
        </p:nvGrpSpPr>
        <p:grpSpPr>
          <a:xfrm>
            <a:off x="8054421" y="2790324"/>
            <a:ext cx="167387" cy="89197"/>
            <a:chOff x="4662475" y="1976500"/>
            <a:chExt cx="68725" cy="36625"/>
          </a:xfrm>
        </p:grpSpPr>
        <p:sp>
          <p:nvSpPr>
            <p:cNvPr id="1683" name="Google Shape;1683;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81"/>
          <p:cNvGrpSpPr/>
          <p:nvPr/>
        </p:nvGrpSpPr>
        <p:grpSpPr>
          <a:xfrm>
            <a:off x="7751326" y="2793764"/>
            <a:ext cx="166899" cy="82317"/>
            <a:chOff x="4920150" y="1977875"/>
            <a:chExt cx="68525" cy="33800"/>
          </a:xfrm>
        </p:grpSpPr>
        <p:sp>
          <p:nvSpPr>
            <p:cNvPr id="1687" name="Google Shape;1687;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81"/>
          <p:cNvGrpSpPr/>
          <p:nvPr/>
        </p:nvGrpSpPr>
        <p:grpSpPr>
          <a:xfrm>
            <a:off x="7162483" y="3197682"/>
            <a:ext cx="125190" cy="127859"/>
            <a:chOff x="4676550" y="2160575"/>
            <a:chExt cx="51400" cy="52500"/>
          </a:xfrm>
        </p:grpSpPr>
        <p:sp>
          <p:nvSpPr>
            <p:cNvPr id="1691" name="Google Shape;1691;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81"/>
          <p:cNvGrpSpPr/>
          <p:nvPr/>
        </p:nvGrpSpPr>
        <p:grpSpPr>
          <a:xfrm>
            <a:off x="7459741" y="3204714"/>
            <a:ext cx="145405" cy="113794"/>
            <a:chOff x="4768325" y="2163475"/>
            <a:chExt cx="59700" cy="46725"/>
          </a:xfrm>
        </p:grpSpPr>
        <p:sp>
          <p:nvSpPr>
            <p:cNvPr id="1695" name="Google Shape;1695;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7" name="Google Shape;1697;p8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3" name="Google Shape;1703;p81"/>
          <p:cNvGrpSpPr/>
          <p:nvPr/>
        </p:nvGrpSpPr>
        <p:grpSpPr>
          <a:xfrm>
            <a:off x="7476059" y="3459808"/>
            <a:ext cx="112768" cy="106853"/>
            <a:chOff x="4768575" y="2253950"/>
            <a:chExt cx="46300" cy="43875"/>
          </a:xfrm>
        </p:grpSpPr>
        <p:sp>
          <p:nvSpPr>
            <p:cNvPr id="1704" name="Google Shape;1704;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81"/>
          <p:cNvGrpSpPr/>
          <p:nvPr/>
        </p:nvGrpSpPr>
        <p:grpSpPr>
          <a:xfrm>
            <a:off x="7775682" y="3948834"/>
            <a:ext cx="118187" cy="146246"/>
            <a:chOff x="4960900" y="2433225"/>
            <a:chExt cx="48525" cy="60050"/>
          </a:xfrm>
        </p:grpSpPr>
        <p:sp>
          <p:nvSpPr>
            <p:cNvPr id="1707" name="Google Shape;1707;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81"/>
          <p:cNvGrpSpPr/>
          <p:nvPr/>
        </p:nvGrpSpPr>
        <p:grpSpPr>
          <a:xfrm>
            <a:off x="7464247" y="4212895"/>
            <a:ext cx="136394" cy="143810"/>
            <a:chOff x="4854075" y="2527625"/>
            <a:chExt cx="56000" cy="59050"/>
          </a:xfrm>
        </p:grpSpPr>
        <p:sp>
          <p:nvSpPr>
            <p:cNvPr id="1710" name="Google Shape;1710;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2" name="Google Shape;1712;p8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 name="Google Shape;1715;p81"/>
          <p:cNvGrpSpPr/>
          <p:nvPr/>
        </p:nvGrpSpPr>
        <p:grpSpPr>
          <a:xfrm>
            <a:off x="8088458" y="3676639"/>
            <a:ext cx="99312" cy="160797"/>
            <a:chOff x="5059700" y="2334775"/>
            <a:chExt cx="40775" cy="66025"/>
          </a:xfrm>
        </p:grpSpPr>
        <p:sp>
          <p:nvSpPr>
            <p:cNvPr id="1716" name="Google Shape;1716;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81"/>
          <p:cNvGrpSpPr/>
          <p:nvPr/>
        </p:nvGrpSpPr>
        <p:grpSpPr>
          <a:xfrm>
            <a:off x="8045622" y="3941771"/>
            <a:ext cx="184984" cy="160371"/>
            <a:chOff x="5037700" y="2430325"/>
            <a:chExt cx="75950" cy="65850"/>
          </a:xfrm>
        </p:grpSpPr>
        <p:sp>
          <p:nvSpPr>
            <p:cNvPr id="1726" name="Google Shape;1726;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81"/>
          <p:cNvGrpSpPr/>
          <p:nvPr/>
        </p:nvGrpSpPr>
        <p:grpSpPr>
          <a:xfrm>
            <a:off x="7465128" y="3708223"/>
            <a:ext cx="173014" cy="97629"/>
            <a:chOff x="4756975" y="2341800"/>
            <a:chExt cx="91975" cy="51925"/>
          </a:xfrm>
        </p:grpSpPr>
        <p:sp>
          <p:nvSpPr>
            <p:cNvPr id="1729" name="Google Shape;1729;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81"/>
          <p:cNvGrpSpPr/>
          <p:nvPr/>
        </p:nvGrpSpPr>
        <p:grpSpPr>
          <a:xfrm>
            <a:off x="7732065" y="4196920"/>
            <a:ext cx="212497" cy="175761"/>
            <a:chOff x="4943575" y="2516350"/>
            <a:chExt cx="98675" cy="81700"/>
          </a:xfrm>
        </p:grpSpPr>
        <p:sp>
          <p:nvSpPr>
            <p:cNvPr id="1750" name="Google Shape;1750;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81"/>
          <p:cNvGrpSpPr/>
          <p:nvPr/>
        </p:nvGrpSpPr>
        <p:grpSpPr>
          <a:xfrm>
            <a:off x="1990126" y="3423163"/>
            <a:ext cx="965351" cy="134611"/>
            <a:chOff x="4411970" y="2962952"/>
            <a:chExt cx="706544" cy="104212"/>
          </a:xfrm>
        </p:grpSpPr>
        <p:sp>
          <p:nvSpPr>
            <p:cNvPr id="1829" name="Google Shape;1829;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81"/>
          <p:cNvGrpSpPr/>
          <p:nvPr/>
        </p:nvGrpSpPr>
        <p:grpSpPr>
          <a:xfrm>
            <a:off x="1990126" y="3012077"/>
            <a:ext cx="960158" cy="289172"/>
            <a:chOff x="4411970" y="2726085"/>
            <a:chExt cx="643107" cy="193659"/>
          </a:xfrm>
        </p:grpSpPr>
        <p:sp>
          <p:nvSpPr>
            <p:cNvPr id="1834" name="Google Shape;1834;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81"/>
          <p:cNvGrpSpPr/>
          <p:nvPr/>
        </p:nvGrpSpPr>
        <p:grpSpPr>
          <a:xfrm>
            <a:off x="993018" y="3278187"/>
            <a:ext cx="833173" cy="259209"/>
            <a:chOff x="4411970" y="4340222"/>
            <a:chExt cx="779467" cy="242683"/>
          </a:xfrm>
        </p:grpSpPr>
        <p:sp>
          <p:nvSpPr>
            <p:cNvPr id="1838" name="Google Shape;1838;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81"/>
          <p:cNvGrpSpPr/>
          <p:nvPr/>
        </p:nvGrpSpPr>
        <p:grpSpPr>
          <a:xfrm>
            <a:off x="1990126" y="2673933"/>
            <a:ext cx="965160" cy="216230"/>
            <a:chOff x="4411970" y="2468674"/>
            <a:chExt cx="747317" cy="167425"/>
          </a:xfrm>
        </p:grpSpPr>
        <p:sp>
          <p:nvSpPr>
            <p:cNvPr id="1842" name="Google Shape;1842;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81"/>
          <p:cNvGrpSpPr/>
          <p:nvPr/>
        </p:nvGrpSpPr>
        <p:grpSpPr>
          <a:xfrm>
            <a:off x="988873" y="2578650"/>
            <a:ext cx="810451" cy="319148"/>
            <a:chOff x="4411970" y="3686602"/>
            <a:chExt cx="797845" cy="314215"/>
          </a:xfrm>
        </p:grpSpPr>
        <p:sp>
          <p:nvSpPr>
            <p:cNvPr id="1845" name="Google Shape;1845;p8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 name="Google Shape;1850;p81"/>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81"/>
          <p:cNvGrpSpPr/>
          <p:nvPr/>
        </p:nvGrpSpPr>
        <p:grpSpPr>
          <a:xfrm>
            <a:off x="988970" y="2333174"/>
            <a:ext cx="1970333" cy="208784"/>
            <a:chOff x="6336019" y="3733725"/>
            <a:chExt cx="2566206" cy="351310"/>
          </a:xfrm>
        </p:grpSpPr>
        <p:sp>
          <p:nvSpPr>
            <p:cNvPr id="1852" name="Google Shape;1852;p8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81"/>
          <p:cNvGrpSpPr/>
          <p:nvPr/>
        </p:nvGrpSpPr>
        <p:grpSpPr>
          <a:xfrm>
            <a:off x="1990126" y="3940729"/>
            <a:ext cx="946551" cy="153200"/>
            <a:chOff x="4404545" y="3301592"/>
            <a:chExt cx="782403" cy="129272"/>
          </a:xfrm>
        </p:grpSpPr>
        <p:sp>
          <p:nvSpPr>
            <p:cNvPr id="1857" name="Google Shape;1857;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81"/>
          <p:cNvGrpSpPr/>
          <p:nvPr/>
        </p:nvGrpSpPr>
        <p:grpSpPr>
          <a:xfrm>
            <a:off x="1990126" y="3679688"/>
            <a:ext cx="962257" cy="139127"/>
            <a:chOff x="4411970" y="3131459"/>
            <a:chExt cx="710520" cy="117397"/>
          </a:xfrm>
        </p:grpSpPr>
        <p:sp>
          <p:nvSpPr>
            <p:cNvPr id="1860" name="Google Shape;1860;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62" name="Google Shape;1862;p81"/>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 name="Google Shape;1863;p81"/>
          <p:cNvGrpSpPr/>
          <p:nvPr/>
        </p:nvGrpSpPr>
        <p:grpSpPr>
          <a:xfrm>
            <a:off x="990271" y="3614482"/>
            <a:ext cx="823838" cy="458988"/>
            <a:chOff x="4411970" y="1801825"/>
            <a:chExt cx="734586" cy="409262"/>
          </a:xfrm>
        </p:grpSpPr>
        <p:sp>
          <p:nvSpPr>
            <p:cNvPr id="1864" name="Google Shape;1864;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81"/>
          <p:cNvGrpSpPr/>
          <p:nvPr/>
        </p:nvGrpSpPr>
        <p:grpSpPr>
          <a:xfrm>
            <a:off x="990271" y="4162908"/>
            <a:ext cx="856348" cy="212039"/>
            <a:chOff x="4411970" y="2233974"/>
            <a:chExt cx="763574" cy="189068"/>
          </a:xfrm>
        </p:grpSpPr>
        <p:sp>
          <p:nvSpPr>
            <p:cNvPr id="1867" name="Google Shape;1867;p8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 name="Google Shape;1869;p81"/>
          <p:cNvGrpSpPr/>
          <p:nvPr/>
        </p:nvGrpSpPr>
        <p:grpSpPr>
          <a:xfrm>
            <a:off x="3100467" y="2338244"/>
            <a:ext cx="511602" cy="511602"/>
            <a:chOff x="5681300" y="2527788"/>
            <a:chExt cx="805800" cy="805800"/>
          </a:xfrm>
        </p:grpSpPr>
        <p:sp>
          <p:nvSpPr>
            <p:cNvPr id="1870" name="Google Shape;1870;p8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81"/>
          <p:cNvGrpSpPr/>
          <p:nvPr/>
        </p:nvGrpSpPr>
        <p:grpSpPr>
          <a:xfrm>
            <a:off x="3097662" y="3104827"/>
            <a:ext cx="513021" cy="512935"/>
            <a:chOff x="4049800" y="640400"/>
            <a:chExt cx="858900" cy="858900"/>
          </a:xfrm>
        </p:grpSpPr>
        <p:sp>
          <p:nvSpPr>
            <p:cNvPr id="1873" name="Google Shape;1873;p8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81"/>
          <p:cNvGrpSpPr/>
          <p:nvPr/>
        </p:nvGrpSpPr>
        <p:grpSpPr>
          <a:xfrm>
            <a:off x="3014861" y="3756719"/>
            <a:ext cx="686489" cy="686585"/>
            <a:chOff x="5080188" y="927900"/>
            <a:chExt cx="961200" cy="961200"/>
          </a:xfrm>
        </p:grpSpPr>
        <p:sp>
          <p:nvSpPr>
            <p:cNvPr id="1876" name="Google Shape;1876;p8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81"/>
          <p:cNvGrpSpPr/>
          <p:nvPr/>
        </p:nvGrpSpPr>
        <p:grpSpPr>
          <a:xfrm>
            <a:off x="3798012" y="3849448"/>
            <a:ext cx="510373" cy="510937"/>
            <a:chOff x="7508249" y="1522825"/>
            <a:chExt cx="1326332" cy="1322987"/>
          </a:xfrm>
        </p:grpSpPr>
        <p:sp>
          <p:nvSpPr>
            <p:cNvPr id="1885" name="Google Shape;1885;p8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81"/>
          <p:cNvGrpSpPr/>
          <p:nvPr/>
        </p:nvGrpSpPr>
        <p:grpSpPr>
          <a:xfrm>
            <a:off x="4489605" y="3850853"/>
            <a:ext cx="492652" cy="503348"/>
            <a:chOff x="6039282" y="1042577"/>
            <a:chExt cx="734315" cy="731929"/>
          </a:xfrm>
        </p:grpSpPr>
        <p:sp>
          <p:nvSpPr>
            <p:cNvPr id="1896" name="Google Shape;1896;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81"/>
          <p:cNvGrpSpPr/>
          <p:nvPr/>
        </p:nvGrpSpPr>
        <p:grpSpPr>
          <a:xfrm>
            <a:off x="5130019" y="2346894"/>
            <a:ext cx="483304" cy="504902"/>
            <a:chOff x="1825800" y="1651625"/>
            <a:chExt cx="568125" cy="591775"/>
          </a:xfrm>
        </p:grpSpPr>
        <p:sp>
          <p:nvSpPr>
            <p:cNvPr id="1918" name="Google Shape;1918;p8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4" name="Google Shape;1924;p8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1"/>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1"/>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1"/>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929" name="Google Shape;1929;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3" name="Shape 1933"/>
        <p:cNvGrpSpPr/>
        <p:nvPr/>
      </p:nvGrpSpPr>
      <p:grpSpPr>
        <a:xfrm>
          <a:off x="0" y="0"/>
          <a:ext cx="0" cy="0"/>
          <a:chOff x="0" y="0"/>
          <a:chExt cx="0" cy="0"/>
        </a:xfrm>
      </p:grpSpPr>
      <p:grpSp>
        <p:nvGrpSpPr>
          <p:cNvPr id="1934" name="Google Shape;1934;p82"/>
          <p:cNvGrpSpPr/>
          <p:nvPr/>
        </p:nvGrpSpPr>
        <p:grpSpPr>
          <a:xfrm>
            <a:off x="722058" y="957091"/>
            <a:ext cx="2492868" cy="1379876"/>
            <a:chOff x="2654821" y="2311071"/>
            <a:chExt cx="2279715" cy="1262120"/>
          </a:xfrm>
        </p:grpSpPr>
        <p:grpSp>
          <p:nvGrpSpPr>
            <p:cNvPr id="1935" name="Google Shape;1935;p82"/>
            <p:cNvGrpSpPr/>
            <p:nvPr/>
          </p:nvGrpSpPr>
          <p:grpSpPr>
            <a:xfrm>
              <a:off x="4034269" y="2840745"/>
              <a:ext cx="40212" cy="36437"/>
              <a:chOff x="4293400" y="2574725"/>
              <a:chExt cx="84425" cy="80100"/>
            </a:xfrm>
          </p:grpSpPr>
          <p:sp>
            <p:nvSpPr>
              <p:cNvPr id="1936" name="Google Shape;1936;p8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37" name="Google Shape;1937;p8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82"/>
            <p:cNvGrpSpPr/>
            <p:nvPr/>
          </p:nvGrpSpPr>
          <p:grpSpPr>
            <a:xfrm>
              <a:off x="3894606" y="2334874"/>
              <a:ext cx="913198" cy="518984"/>
              <a:chOff x="4000175" y="1462675"/>
              <a:chExt cx="1917275" cy="1140875"/>
            </a:xfrm>
          </p:grpSpPr>
          <p:sp>
            <p:nvSpPr>
              <p:cNvPr id="1939" name="Google Shape;1939;p8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40" name="Google Shape;1940;p82"/>
              <p:cNvGrpSpPr/>
              <p:nvPr/>
            </p:nvGrpSpPr>
            <p:grpSpPr>
              <a:xfrm>
                <a:off x="4000175" y="1462675"/>
                <a:ext cx="1917275" cy="1140875"/>
                <a:chOff x="4000175" y="1462675"/>
                <a:chExt cx="1917275" cy="1140875"/>
              </a:xfrm>
            </p:grpSpPr>
            <p:sp>
              <p:nvSpPr>
                <p:cNvPr id="1941" name="Google Shape;1941;p8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42" name="Google Shape;1942;p8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46" name="Google Shape;1946;p8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7" name="Google Shape;1947;p82"/>
            <p:cNvGrpSpPr/>
            <p:nvPr/>
          </p:nvGrpSpPr>
          <p:grpSpPr>
            <a:xfrm>
              <a:off x="3875768" y="2846704"/>
              <a:ext cx="44796" cy="47366"/>
              <a:chOff x="3960625" y="2587825"/>
              <a:chExt cx="94050" cy="104125"/>
            </a:xfrm>
          </p:grpSpPr>
          <p:sp>
            <p:nvSpPr>
              <p:cNvPr id="1948" name="Google Shape;1948;p8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49" name="Google Shape;1949;p8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82"/>
            <p:cNvGrpSpPr/>
            <p:nvPr/>
          </p:nvGrpSpPr>
          <p:grpSpPr>
            <a:xfrm>
              <a:off x="3782759" y="2807162"/>
              <a:ext cx="82686" cy="85487"/>
              <a:chOff x="3765350" y="2500900"/>
              <a:chExt cx="173600" cy="187925"/>
            </a:xfrm>
          </p:grpSpPr>
          <p:sp>
            <p:nvSpPr>
              <p:cNvPr id="1951" name="Google Shape;1951;p8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52" name="Google Shape;1952;p8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82"/>
            <p:cNvGrpSpPr/>
            <p:nvPr/>
          </p:nvGrpSpPr>
          <p:grpSpPr>
            <a:xfrm>
              <a:off x="3775674" y="2798496"/>
              <a:ext cx="40545" cy="23564"/>
              <a:chOff x="3750475" y="2481850"/>
              <a:chExt cx="85125" cy="51800"/>
            </a:xfrm>
          </p:grpSpPr>
          <p:sp>
            <p:nvSpPr>
              <p:cNvPr id="1958" name="Google Shape;1958;p8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60" name="Google Shape;1960;p82"/>
            <p:cNvGrpSpPr/>
            <p:nvPr/>
          </p:nvGrpSpPr>
          <p:grpSpPr>
            <a:xfrm>
              <a:off x="3716946" y="2776024"/>
              <a:ext cx="81971" cy="76912"/>
              <a:chOff x="3627175" y="2432450"/>
              <a:chExt cx="172100" cy="169075"/>
            </a:xfrm>
          </p:grpSpPr>
          <p:sp>
            <p:nvSpPr>
              <p:cNvPr id="1961" name="Google Shape;1961;p8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63" name="Google Shape;1963;p8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64" name="Google Shape;1964;p82"/>
            <p:cNvGrpSpPr/>
            <p:nvPr/>
          </p:nvGrpSpPr>
          <p:grpSpPr>
            <a:xfrm>
              <a:off x="3685682" y="2845624"/>
              <a:ext cx="29311" cy="45055"/>
              <a:chOff x="3561536" y="2585450"/>
              <a:chExt cx="61539" cy="99045"/>
            </a:xfrm>
          </p:grpSpPr>
          <p:sp>
            <p:nvSpPr>
              <p:cNvPr id="1965" name="Google Shape;1965;p8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67" name="Google Shape;1967;p82"/>
            <p:cNvGrpSpPr/>
            <p:nvPr/>
          </p:nvGrpSpPr>
          <p:grpSpPr>
            <a:xfrm>
              <a:off x="3849905" y="2572252"/>
              <a:ext cx="74339" cy="119559"/>
              <a:chOff x="3906325" y="1984500"/>
              <a:chExt cx="156075" cy="262825"/>
            </a:xfrm>
          </p:grpSpPr>
          <p:sp>
            <p:nvSpPr>
              <p:cNvPr id="1968" name="Google Shape;1968;p8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69" name="Google Shape;1969;p8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82"/>
            <p:cNvGrpSpPr/>
            <p:nvPr/>
          </p:nvGrpSpPr>
          <p:grpSpPr>
            <a:xfrm>
              <a:off x="2654821" y="2414345"/>
              <a:ext cx="667570" cy="558731"/>
              <a:chOff x="1397225" y="1637375"/>
              <a:chExt cx="1401575" cy="1228250"/>
            </a:xfrm>
          </p:grpSpPr>
          <p:sp>
            <p:nvSpPr>
              <p:cNvPr id="1971" name="Google Shape;1971;p8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72" name="Google Shape;1972;p82"/>
              <p:cNvGrpSpPr/>
              <p:nvPr/>
            </p:nvGrpSpPr>
            <p:grpSpPr>
              <a:xfrm>
                <a:off x="1397225" y="1637375"/>
                <a:ext cx="1398775" cy="1228250"/>
                <a:chOff x="1397225" y="1637375"/>
                <a:chExt cx="1398775" cy="1228250"/>
              </a:xfrm>
            </p:grpSpPr>
            <p:sp>
              <p:nvSpPr>
                <p:cNvPr id="1973" name="Google Shape;1973;p8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5" name="Google Shape;1975;p82"/>
            <p:cNvGrpSpPr/>
            <p:nvPr/>
          </p:nvGrpSpPr>
          <p:grpSpPr>
            <a:xfrm>
              <a:off x="3230417" y="3103734"/>
              <a:ext cx="282982" cy="280332"/>
              <a:chOff x="2605700" y="3152850"/>
              <a:chExt cx="594125" cy="616250"/>
            </a:xfrm>
          </p:grpSpPr>
          <p:sp>
            <p:nvSpPr>
              <p:cNvPr id="1976" name="Google Shape;1976;p8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77" name="Google Shape;1977;p8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78" name="Google Shape;1978;p82"/>
            <p:cNvGrpSpPr/>
            <p:nvPr/>
          </p:nvGrpSpPr>
          <p:grpSpPr>
            <a:xfrm>
              <a:off x="3265985" y="3226989"/>
              <a:ext cx="87151" cy="346202"/>
              <a:chOff x="2680375" y="3423800"/>
              <a:chExt cx="182975" cy="761050"/>
            </a:xfrm>
          </p:grpSpPr>
          <p:sp>
            <p:nvSpPr>
              <p:cNvPr id="1979" name="Google Shape;1979;p8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80" name="Google Shape;1980;p8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82"/>
            <p:cNvGrpSpPr/>
            <p:nvPr/>
          </p:nvGrpSpPr>
          <p:grpSpPr>
            <a:xfrm>
              <a:off x="3855466" y="3289811"/>
              <a:ext cx="112514" cy="94210"/>
              <a:chOff x="3918000" y="3561900"/>
              <a:chExt cx="236225" cy="207100"/>
            </a:xfrm>
          </p:grpSpPr>
          <p:sp>
            <p:nvSpPr>
              <p:cNvPr id="1982" name="Google Shape;1982;p8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83" name="Google Shape;1983;p8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 name="Google Shape;1984;p8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87" name="Google Shape;1987;p82"/>
            <p:cNvGrpSpPr/>
            <p:nvPr/>
          </p:nvGrpSpPr>
          <p:grpSpPr>
            <a:xfrm>
              <a:off x="2905224" y="2311071"/>
              <a:ext cx="596721" cy="528992"/>
              <a:chOff x="1922950" y="1410350"/>
              <a:chExt cx="1252825" cy="1162875"/>
            </a:xfrm>
          </p:grpSpPr>
          <p:sp>
            <p:nvSpPr>
              <p:cNvPr id="1988" name="Google Shape;1988;p8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004" name="Google Shape;2004;p8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24" name="Google Shape;2024;p8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25" name="Google Shape;2025;p8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6" name="Google Shape;2026;p82"/>
            <p:cNvGrpSpPr/>
            <p:nvPr/>
          </p:nvGrpSpPr>
          <p:grpSpPr>
            <a:xfrm>
              <a:off x="3280929" y="3294542"/>
              <a:ext cx="109894" cy="272224"/>
              <a:chOff x="2711750" y="3572300"/>
              <a:chExt cx="230725" cy="598425"/>
            </a:xfrm>
          </p:grpSpPr>
          <p:sp>
            <p:nvSpPr>
              <p:cNvPr id="2027" name="Google Shape;2027;p8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9" name="Google Shape;2029;p8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82"/>
            <p:cNvGrpSpPr/>
            <p:nvPr/>
          </p:nvGrpSpPr>
          <p:grpSpPr>
            <a:xfrm>
              <a:off x="3790439" y="2408636"/>
              <a:ext cx="73017" cy="75684"/>
              <a:chOff x="3781475" y="1624825"/>
              <a:chExt cx="153300" cy="166375"/>
            </a:xfrm>
          </p:grpSpPr>
          <p:sp>
            <p:nvSpPr>
              <p:cNvPr id="2031" name="Google Shape;2031;p8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8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82"/>
            <p:cNvGrpSpPr/>
            <p:nvPr/>
          </p:nvGrpSpPr>
          <p:grpSpPr>
            <a:xfrm>
              <a:off x="4403342" y="3107749"/>
              <a:ext cx="316680" cy="101374"/>
              <a:chOff x="5068275" y="3161675"/>
              <a:chExt cx="664875" cy="222850"/>
            </a:xfrm>
          </p:grpSpPr>
          <p:sp>
            <p:nvSpPr>
              <p:cNvPr id="2043" name="Google Shape;2043;p8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7" name="Google Shape;2047;p8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82"/>
            <p:cNvGrpSpPr/>
            <p:nvPr/>
          </p:nvGrpSpPr>
          <p:grpSpPr>
            <a:xfrm>
              <a:off x="3697513" y="2707266"/>
              <a:ext cx="59549" cy="79733"/>
              <a:chOff x="3586375" y="2281300"/>
              <a:chExt cx="125025" cy="175275"/>
            </a:xfrm>
          </p:grpSpPr>
          <p:sp>
            <p:nvSpPr>
              <p:cNvPr id="2077" name="Google Shape;2077;p8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8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0" name="Google Shape;2080;p82"/>
            <p:cNvGrpSpPr/>
            <p:nvPr/>
          </p:nvGrpSpPr>
          <p:grpSpPr>
            <a:xfrm>
              <a:off x="4513224" y="3221724"/>
              <a:ext cx="274563" cy="280321"/>
              <a:chOff x="5298975" y="3412225"/>
              <a:chExt cx="576450" cy="616225"/>
            </a:xfrm>
          </p:grpSpPr>
          <p:sp>
            <p:nvSpPr>
              <p:cNvPr id="2081" name="Google Shape;2081;p8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82" name="Google Shape;2082;p8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82"/>
            <p:cNvGrpSpPr/>
            <p:nvPr/>
          </p:nvGrpSpPr>
          <p:grpSpPr>
            <a:xfrm>
              <a:off x="4824403" y="3421846"/>
              <a:ext cx="110132" cy="130647"/>
              <a:chOff x="5952300" y="3852150"/>
              <a:chExt cx="231225" cy="287200"/>
            </a:xfrm>
          </p:grpSpPr>
          <p:sp>
            <p:nvSpPr>
              <p:cNvPr id="2084" name="Google Shape;2084;p8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6" name="Google Shape;2086;p8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4" name="Google Shape;2094;p82"/>
            <p:cNvGrpSpPr/>
            <p:nvPr/>
          </p:nvGrpSpPr>
          <p:grpSpPr>
            <a:xfrm>
              <a:off x="4295710" y="3079670"/>
              <a:ext cx="14968" cy="27135"/>
              <a:chOff x="4842300" y="3099950"/>
              <a:chExt cx="31425" cy="59650"/>
            </a:xfrm>
          </p:grpSpPr>
          <p:sp>
            <p:nvSpPr>
              <p:cNvPr id="2095" name="Google Shape;2095;p8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 name="Google Shape;2099;p8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82"/>
            <p:cNvGrpSpPr/>
            <p:nvPr/>
          </p:nvGrpSpPr>
          <p:grpSpPr>
            <a:xfrm>
              <a:off x="3831056" y="2816010"/>
              <a:ext cx="37378" cy="27612"/>
              <a:chOff x="3866750" y="2520350"/>
              <a:chExt cx="78475" cy="60700"/>
            </a:xfrm>
          </p:grpSpPr>
          <p:sp>
            <p:nvSpPr>
              <p:cNvPr id="2108" name="Google Shape;2108;p8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8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29" name="Google Shape;2129;p8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41" name="Google Shape;2141;p8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82"/>
            <p:cNvGrpSpPr/>
            <p:nvPr/>
          </p:nvGrpSpPr>
          <p:grpSpPr>
            <a:xfrm>
              <a:off x="3632736" y="3051591"/>
              <a:ext cx="63288" cy="45217"/>
              <a:chOff x="3450375" y="3038225"/>
              <a:chExt cx="132875" cy="99400"/>
            </a:xfrm>
          </p:grpSpPr>
          <p:sp>
            <p:nvSpPr>
              <p:cNvPr id="2155" name="Google Shape;2155;p8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7" name="Google Shape;2157;p8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66" name="Google Shape;2166;p8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76" name="Google Shape;2176;p8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82" name="Google Shape;2182;p8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82"/>
          <p:cNvGrpSpPr/>
          <p:nvPr/>
        </p:nvGrpSpPr>
        <p:grpSpPr>
          <a:xfrm>
            <a:off x="719115" y="2852867"/>
            <a:ext cx="2622876" cy="1333540"/>
            <a:chOff x="238125" y="1038125"/>
            <a:chExt cx="7146800" cy="3633625"/>
          </a:xfrm>
        </p:grpSpPr>
        <p:sp>
          <p:nvSpPr>
            <p:cNvPr id="2193" name="Google Shape;2193;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82"/>
          <p:cNvGrpSpPr/>
          <p:nvPr/>
        </p:nvGrpSpPr>
        <p:grpSpPr>
          <a:xfrm>
            <a:off x="5834043" y="994977"/>
            <a:ext cx="2590840" cy="1380235"/>
            <a:chOff x="233350" y="949250"/>
            <a:chExt cx="7137300" cy="3802300"/>
          </a:xfrm>
        </p:grpSpPr>
        <p:sp>
          <p:nvSpPr>
            <p:cNvPr id="3766" name="Google Shape;3766;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82"/>
          <p:cNvGrpSpPr/>
          <p:nvPr/>
        </p:nvGrpSpPr>
        <p:grpSpPr>
          <a:xfrm>
            <a:off x="7648472" y="3039750"/>
            <a:ext cx="104231" cy="320340"/>
            <a:chOff x="7564426" y="3224343"/>
            <a:chExt cx="119985" cy="368801"/>
          </a:xfrm>
        </p:grpSpPr>
        <p:sp>
          <p:nvSpPr>
            <p:cNvPr id="3818" name="Google Shape;3818;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82"/>
          <p:cNvGrpSpPr/>
          <p:nvPr/>
        </p:nvGrpSpPr>
        <p:grpSpPr>
          <a:xfrm>
            <a:off x="7347961" y="3033852"/>
            <a:ext cx="189489" cy="332132"/>
            <a:chOff x="8370831" y="3202002"/>
            <a:chExt cx="218129" cy="382376"/>
          </a:xfrm>
        </p:grpSpPr>
        <p:sp>
          <p:nvSpPr>
            <p:cNvPr id="3821" name="Google Shape;3821;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82"/>
          <p:cNvGrpSpPr/>
          <p:nvPr/>
        </p:nvGrpSpPr>
        <p:grpSpPr>
          <a:xfrm>
            <a:off x="8071350" y="3444984"/>
            <a:ext cx="309429" cy="267000"/>
            <a:chOff x="6742064" y="3750480"/>
            <a:chExt cx="399315" cy="344560"/>
          </a:xfrm>
        </p:grpSpPr>
        <p:sp>
          <p:nvSpPr>
            <p:cNvPr id="3824" name="Google Shape;3824;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82"/>
          <p:cNvGrpSpPr/>
          <p:nvPr/>
        </p:nvGrpSpPr>
        <p:grpSpPr>
          <a:xfrm>
            <a:off x="7610369" y="3796031"/>
            <a:ext cx="180437" cy="281608"/>
            <a:chOff x="7248525" y="3739696"/>
            <a:chExt cx="230531" cy="359790"/>
          </a:xfrm>
        </p:grpSpPr>
        <p:sp>
          <p:nvSpPr>
            <p:cNvPr id="3827" name="Google Shape;3827;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82"/>
          <p:cNvGrpSpPr/>
          <p:nvPr/>
        </p:nvGrpSpPr>
        <p:grpSpPr>
          <a:xfrm>
            <a:off x="7856288" y="3439255"/>
            <a:ext cx="162896" cy="278710"/>
            <a:chOff x="7601242" y="3729267"/>
            <a:chExt cx="222566" cy="380803"/>
          </a:xfrm>
        </p:grpSpPr>
        <p:sp>
          <p:nvSpPr>
            <p:cNvPr id="3830" name="Google Shape;3830;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2" name="Google Shape;3832;p82"/>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3" name="Google Shape;3833;p82"/>
          <p:cNvGrpSpPr/>
          <p:nvPr/>
        </p:nvGrpSpPr>
        <p:grpSpPr>
          <a:xfrm>
            <a:off x="7345934" y="3440396"/>
            <a:ext cx="193543" cy="275990"/>
            <a:chOff x="8304647" y="3738687"/>
            <a:chExt cx="225076" cy="320956"/>
          </a:xfrm>
        </p:grpSpPr>
        <p:sp>
          <p:nvSpPr>
            <p:cNvPr id="3834" name="Google Shape;3834;p8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82"/>
          <p:cNvGrpSpPr/>
          <p:nvPr/>
        </p:nvGrpSpPr>
        <p:grpSpPr>
          <a:xfrm>
            <a:off x="7618426" y="3440396"/>
            <a:ext cx="178492" cy="275990"/>
            <a:chOff x="8615101" y="3738687"/>
            <a:chExt cx="207573" cy="320956"/>
          </a:xfrm>
        </p:grpSpPr>
        <p:sp>
          <p:nvSpPr>
            <p:cNvPr id="3838" name="Google Shape;3838;p8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1" name="Google Shape;3841;p82"/>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2" name="Google Shape;3842;p82"/>
          <p:cNvGrpSpPr/>
          <p:nvPr/>
        </p:nvGrpSpPr>
        <p:grpSpPr>
          <a:xfrm>
            <a:off x="6013131" y="3561884"/>
            <a:ext cx="557670" cy="511283"/>
            <a:chOff x="6015419" y="3716859"/>
            <a:chExt cx="557671" cy="511283"/>
          </a:xfrm>
        </p:grpSpPr>
        <p:sp>
          <p:nvSpPr>
            <p:cNvPr id="3843" name="Google Shape;3843;p8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4" name="Google Shape;3844;p82"/>
            <p:cNvGrpSpPr/>
            <p:nvPr/>
          </p:nvGrpSpPr>
          <p:grpSpPr>
            <a:xfrm>
              <a:off x="6036094" y="3716980"/>
              <a:ext cx="529860" cy="510468"/>
              <a:chOff x="6036094" y="3716980"/>
              <a:chExt cx="529860" cy="510468"/>
            </a:xfrm>
          </p:grpSpPr>
          <p:sp>
            <p:nvSpPr>
              <p:cNvPr id="3845" name="Google Shape;3845;p8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5" name="Google Shape;3855;p82"/>
          <p:cNvGrpSpPr/>
          <p:nvPr/>
        </p:nvGrpSpPr>
        <p:grpSpPr>
          <a:xfrm>
            <a:off x="6642016" y="2918653"/>
            <a:ext cx="576302" cy="511871"/>
            <a:chOff x="6644304" y="3073628"/>
            <a:chExt cx="576302" cy="511871"/>
          </a:xfrm>
        </p:grpSpPr>
        <p:sp>
          <p:nvSpPr>
            <p:cNvPr id="3856" name="Google Shape;3856;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7" name="Google Shape;3857;p82"/>
            <p:cNvGrpSpPr/>
            <p:nvPr/>
          </p:nvGrpSpPr>
          <p:grpSpPr>
            <a:xfrm>
              <a:off x="6712169" y="3085440"/>
              <a:ext cx="481622" cy="494913"/>
              <a:chOff x="6712169" y="3085440"/>
              <a:chExt cx="481622" cy="494913"/>
            </a:xfrm>
          </p:grpSpPr>
          <p:sp>
            <p:nvSpPr>
              <p:cNvPr id="3858" name="Google Shape;3858;p8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3" name="Google Shape;3863;p8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6" name="Google Shape;3866;p82"/>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7" name="Google Shape;3867;p82"/>
          <p:cNvGrpSpPr/>
          <p:nvPr/>
        </p:nvGrpSpPr>
        <p:grpSpPr>
          <a:xfrm>
            <a:off x="6649867" y="3561648"/>
            <a:ext cx="560631" cy="511352"/>
            <a:chOff x="6652154" y="3716623"/>
            <a:chExt cx="560631" cy="511352"/>
          </a:xfrm>
        </p:grpSpPr>
        <p:sp>
          <p:nvSpPr>
            <p:cNvPr id="3868" name="Google Shape;3868;p8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82"/>
            <p:cNvGrpSpPr/>
            <p:nvPr/>
          </p:nvGrpSpPr>
          <p:grpSpPr>
            <a:xfrm>
              <a:off x="6669657" y="3716715"/>
              <a:ext cx="466779" cy="464290"/>
              <a:chOff x="6669657" y="3716715"/>
              <a:chExt cx="466779" cy="464290"/>
            </a:xfrm>
          </p:grpSpPr>
          <p:sp>
            <p:nvSpPr>
              <p:cNvPr id="3870" name="Google Shape;3870;p8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3" name="Google Shape;3883;p82"/>
          <p:cNvGrpSpPr/>
          <p:nvPr/>
        </p:nvGrpSpPr>
        <p:grpSpPr>
          <a:xfrm>
            <a:off x="7843958" y="3843056"/>
            <a:ext cx="187557" cy="187557"/>
            <a:chOff x="8565775" y="671075"/>
            <a:chExt cx="441000" cy="441000"/>
          </a:xfrm>
        </p:grpSpPr>
        <p:sp>
          <p:nvSpPr>
            <p:cNvPr id="3884" name="Google Shape;3884;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6" name="Google Shape;3886;p82"/>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82"/>
          <p:cNvGrpSpPr/>
          <p:nvPr/>
        </p:nvGrpSpPr>
        <p:grpSpPr>
          <a:xfrm>
            <a:off x="5997813" y="2921275"/>
            <a:ext cx="587871" cy="512373"/>
            <a:chOff x="6000100" y="3076250"/>
            <a:chExt cx="587871" cy="512373"/>
          </a:xfrm>
        </p:grpSpPr>
        <p:sp>
          <p:nvSpPr>
            <p:cNvPr id="3889" name="Google Shape;3889;p8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0" name="Google Shape;3890;p82"/>
            <p:cNvGrpSpPr/>
            <p:nvPr/>
          </p:nvGrpSpPr>
          <p:grpSpPr>
            <a:xfrm>
              <a:off x="6031360" y="3076713"/>
              <a:ext cx="539107" cy="480965"/>
              <a:chOff x="6031360" y="3076713"/>
              <a:chExt cx="539107" cy="480965"/>
            </a:xfrm>
          </p:grpSpPr>
          <p:sp>
            <p:nvSpPr>
              <p:cNvPr id="3891" name="Google Shape;3891;p8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8" name="Google Shape;3898;p82"/>
          <p:cNvGrpSpPr/>
          <p:nvPr/>
        </p:nvGrpSpPr>
        <p:grpSpPr>
          <a:xfrm>
            <a:off x="3369304" y="940638"/>
            <a:ext cx="2310381" cy="1488888"/>
            <a:chOff x="229225" y="549050"/>
            <a:chExt cx="7161750" cy="4615275"/>
          </a:xfrm>
        </p:grpSpPr>
        <p:sp>
          <p:nvSpPr>
            <p:cNvPr id="3899" name="Google Shape;3899;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82"/>
          <p:cNvGrpSpPr/>
          <p:nvPr/>
        </p:nvGrpSpPr>
        <p:grpSpPr>
          <a:xfrm>
            <a:off x="3514722" y="2832485"/>
            <a:ext cx="2310282" cy="1374222"/>
            <a:chOff x="238125" y="732525"/>
            <a:chExt cx="7130500" cy="4241425"/>
          </a:xfrm>
        </p:grpSpPr>
        <p:sp>
          <p:nvSpPr>
            <p:cNvPr id="4017" name="Google Shape;4017;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4" name="Shape 4134"/>
        <p:cNvGrpSpPr/>
        <p:nvPr/>
      </p:nvGrpSpPr>
      <p:grpSpPr>
        <a:xfrm>
          <a:off x="0" y="0"/>
          <a:ext cx="0" cy="0"/>
          <a:chOff x="0" y="0"/>
          <a:chExt cx="0" cy="0"/>
        </a:xfrm>
      </p:grpSpPr>
      <p:grpSp>
        <p:nvGrpSpPr>
          <p:cNvPr id="4135" name="Google Shape;4135;p83"/>
          <p:cNvGrpSpPr/>
          <p:nvPr/>
        </p:nvGrpSpPr>
        <p:grpSpPr>
          <a:xfrm>
            <a:off x="729274" y="969771"/>
            <a:ext cx="2507799" cy="206239"/>
            <a:chOff x="106648" y="895722"/>
            <a:chExt cx="4481413" cy="374300"/>
          </a:xfrm>
        </p:grpSpPr>
        <p:grpSp>
          <p:nvGrpSpPr>
            <p:cNvPr id="4136" name="Google Shape;4136;p83"/>
            <p:cNvGrpSpPr/>
            <p:nvPr/>
          </p:nvGrpSpPr>
          <p:grpSpPr>
            <a:xfrm>
              <a:off x="2233276" y="895722"/>
              <a:ext cx="1082667" cy="223591"/>
              <a:chOff x="4808316" y="2800065"/>
              <a:chExt cx="1999386" cy="412910"/>
            </a:xfrm>
          </p:grpSpPr>
          <p:sp>
            <p:nvSpPr>
              <p:cNvPr id="4137" name="Google Shape;4137;p8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8" name="Google Shape;4138;p83"/>
              <p:cNvGrpSpPr/>
              <p:nvPr/>
            </p:nvGrpSpPr>
            <p:grpSpPr>
              <a:xfrm>
                <a:off x="4808316" y="2800065"/>
                <a:ext cx="92400" cy="411825"/>
                <a:chOff x="845575" y="2563700"/>
                <a:chExt cx="92400" cy="411825"/>
              </a:xfrm>
            </p:grpSpPr>
            <p:cxnSp>
              <p:nvCxnSpPr>
                <p:cNvPr id="4139" name="Google Shape;4139;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40" name="Google Shape;4140;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1" name="Google Shape;4141;p83"/>
            <p:cNvGrpSpPr/>
            <p:nvPr/>
          </p:nvGrpSpPr>
          <p:grpSpPr>
            <a:xfrm>
              <a:off x="106648" y="895722"/>
              <a:ext cx="1088401" cy="223591"/>
              <a:chOff x="881025" y="2800065"/>
              <a:chExt cx="2009975" cy="412910"/>
            </a:xfrm>
          </p:grpSpPr>
          <p:sp>
            <p:nvSpPr>
              <p:cNvPr id="4142" name="Google Shape;4142;p8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3" name="Google Shape;4143;p83"/>
              <p:cNvGrpSpPr/>
              <p:nvPr/>
            </p:nvGrpSpPr>
            <p:grpSpPr>
              <a:xfrm>
                <a:off x="881025" y="2800065"/>
                <a:ext cx="92400" cy="411825"/>
                <a:chOff x="845575" y="2563700"/>
                <a:chExt cx="92400" cy="411825"/>
              </a:xfrm>
            </p:grpSpPr>
            <p:cxnSp>
              <p:nvCxnSpPr>
                <p:cNvPr id="4144" name="Google Shape;4144;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45" name="Google Shape;4145;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6" name="Google Shape;4146;p83"/>
            <p:cNvGrpSpPr/>
            <p:nvPr/>
          </p:nvGrpSpPr>
          <p:grpSpPr>
            <a:xfrm>
              <a:off x="1172346" y="1047018"/>
              <a:ext cx="1083151" cy="223003"/>
              <a:chOff x="2849073" y="3079467"/>
              <a:chExt cx="2000279" cy="411825"/>
            </a:xfrm>
          </p:grpSpPr>
          <p:sp>
            <p:nvSpPr>
              <p:cNvPr id="4147" name="Google Shape;4147;p8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83"/>
              <p:cNvGrpSpPr/>
              <p:nvPr/>
            </p:nvGrpSpPr>
            <p:grpSpPr>
              <a:xfrm rot="10800000">
                <a:off x="2849073" y="3079467"/>
                <a:ext cx="92400" cy="411825"/>
                <a:chOff x="2070100" y="2563700"/>
                <a:chExt cx="92400" cy="411825"/>
              </a:xfrm>
            </p:grpSpPr>
            <p:cxnSp>
              <p:nvCxnSpPr>
                <p:cNvPr id="4149" name="Google Shape;4149;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50" name="Google Shape;4150;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1" name="Google Shape;4151;p83"/>
            <p:cNvGrpSpPr/>
            <p:nvPr/>
          </p:nvGrpSpPr>
          <p:grpSpPr>
            <a:xfrm>
              <a:off x="3290132" y="1047018"/>
              <a:ext cx="1297929" cy="223003"/>
              <a:chOff x="6760035" y="3079467"/>
              <a:chExt cx="2396914" cy="411825"/>
            </a:xfrm>
          </p:grpSpPr>
          <p:sp>
            <p:nvSpPr>
              <p:cNvPr id="4152" name="Google Shape;4152;p8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3" name="Google Shape;4153;p83"/>
              <p:cNvGrpSpPr/>
              <p:nvPr/>
            </p:nvGrpSpPr>
            <p:grpSpPr>
              <a:xfrm rot="10800000">
                <a:off x="6760035" y="3079467"/>
                <a:ext cx="92400" cy="411825"/>
                <a:chOff x="2070100" y="2563700"/>
                <a:chExt cx="92400" cy="411825"/>
              </a:xfrm>
            </p:grpSpPr>
            <p:cxnSp>
              <p:nvCxnSpPr>
                <p:cNvPr id="4154" name="Google Shape;4154;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55" name="Google Shape;4155;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56" name="Google Shape;4156;p83"/>
          <p:cNvGrpSpPr/>
          <p:nvPr/>
        </p:nvGrpSpPr>
        <p:grpSpPr>
          <a:xfrm>
            <a:off x="2147036" y="3369142"/>
            <a:ext cx="1086701" cy="799429"/>
            <a:chOff x="2183288" y="3555572"/>
            <a:chExt cx="1136241" cy="835873"/>
          </a:xfrm>
        </p:grpSpPr>
        <p:sp>
          <p:nvSpPr>
            <p:cNvPr id="4157" name="Google Shape;4157;p8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8" name="Google Shape;4158;p83"/>
            <p:cNvGrpSpPr/>
            <p:nvPr/>
          </p:nvGrpSpPr>
          <p:grpSpPr>
            <a:xfrm>
              <a:off x="2205895" y="3637269"/>
              <a:ext cx="1089848" cy="724993"/>
              <a:chOff x="2205895" y="3637269"/>
              <a:chExt cx="1089848" cy="724993"/>
            </a:xfrm>
          </p:grpSpPr>
          <p:sp>
            <p:nvSpPr>
              <p:cNvPr id="4159" name="Google Shape;4159;p8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5" name="Google Shape;4165;p8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66" name="Google Shape;4166;p8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67" name="Google Shape;4167;p83"/>
            <p:cNvGrpSpPr/>
            <p:nvPr/>
          </p:nvGrpSpPr>
          <p:grpSpPr>
            <a:xfrm>
              <a:off x="3173850" y="3779426"/>
              <a:ext cx="145679" cy="70048"/>
              <a:chOff x="3173850" y="3779426"/>
              <a:chExt cx="145679" cy="70048"/>
            </a:xfrm>
          </p:grpSpPr>
          <p:cxnSp>
            <p:nvCxnSpPr>
              <p:cNvPr id="4168" name="Google Shape;4168;p8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69" name="Google Shape;4169;p8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83"/>
            <p:cNvGrpSpPr/>
            <p:nvPr/>
          </p:nvGrpSpPr>
          <p:grpSpPr>
            <a:xfrm>
              <a:off x="2183288" y="4139483"/>
              <a:ext cx="145133" cy="70048"/>
              <a:chOff x="2183288" y="4139483"/>
              <a:chExt cx="145133" cy="70048"/>
            </a:xfrm>
          </p:grpSpPr>
          <p:cxnSp>
            <p:nvCxnSpPr>
              <p:cNvPr id="4171" name="Google Shape;4171;p8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72" name="Google Shape;4172;p8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3" name="Google Shape;4173;p8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4" name="Google Shape;4174;p8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75" name="Google Shape;4175;p83"/>
            <p:cNvGrpSpPr/>
            <p:nvPr/>
          </p:nvGrpSpPr>
          <p:grpSpPr>
            <a:xfrm>
              <a:off x="2943836" y="4268886"/>
              <a:ext cx="60717" cy="122559"/>
              <a:chOff x="2943836" y="4268886"/>
              <a:chExt cx="60717" cy="122559"/>
            </a:xfrm>
          </p:grpSpPr>
          <p:sp>
            <p:nvSpPr>
              <p:cNvPr id="4176" name="Google Shape;4176;p8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7" name="Google Shape;4177;p8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78" name="Google Shape;4178;p83"/>
          <p:cNvGrpSpPr/>
          <p:nvPr/>
        </p:nvGrpSpPr>
        <p:grpSpPr>
          <a:xfrm>
            <a:off x="3409981" y="1290142"/>
            <a:ext cx="1675870" cy="758251"/>
            <a:chOff x="3530532" y="1496185"/>
            <a:chExt cx="1562000" cy="706730"/>
          </a:xfrm>
        </p:grpSpPr>
        <p:cxnSp>
          <p:nvCxnSpPr>
            <p:cNvPr id="4179" name="Google Shape;4179;p8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80" name="Google Shape;4180;p83"/>
            <p:cNvGrpSpPr/>
            <p:nvPr/>
          </p:nvGrpSpPr>
          <p:grpSpPr>
            <a:xfrm>
              <a:off x="3530532" y="1496185"/>
              <a:ext cx="323430" cy="463587"/>
              <a:chOff x="3530532" y="1496185"/>
              <a:chExt cx="323430" cy="463587"/>
            </a:xfrm>
          </p:grpSpPr>
          <p:grpSp>
            <p:nvGrpSpPr>
              <p:cNvPr id="4181" name="Google Shape;4181;p83"/>
              <p:cNvGrpSpPr/>
              <p:nvPr/>
            </p:nvGrpSpPr>
            <p:grpSpPr>
              <a:xfrm>
                <a:off x="3567462" y="1496185"/>
                <a:ext cx="286500" cy="361376"/>
                <a:chOff x="3567462" y="1496185"/>
                <a:chExt cx="286500" cy="361376"/>
              </a:xfrm>
            </p:grpSpPr>
            <p:cxnSp>
              <p:nvCxnSpPr>
                <p:cNvPr id="4182" name="Google Shape;4182;p8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83" name="Google Shape;4183;p8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4" name="Google Shape;4184;p8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3"/>
            <p:cNvGrpSpPr/>
            <p:nvPr/>
          </p:nvGrpSpPr>
          <p:grpSpPr>
            <a:xfrm>
              <a:off x="3891569" y="1779209"/>
              <a:ext cx="323945" cy="423706"/>
              <a:chOff x="3891569" y="1779209"/>
              <a:chExt cx="323945" cy="423706"/>
            </a:xfrm>
          </p:grpSpPr>
          <p:grpSp>
            <p:nvGrpSpPr>
              <p:cNvPr id="4186" name="Google Shape;4186;p83"/>
              <p:cNvGrpSpPr/>
              <p:nvPr/>
            </p:nvGrpSpPr>
            <p:grpSpPr>
              <a:xfrm>
                <a:off x="3929014" y="1881638"/>
                <a:ext cx="286500" cy="321278"/>
                <a:chOff x="3929014" y="1881638"/>
                <a:chExt cx="286500" cy="321278"/>
              </a:xfrm>
            </p:grpSpPr>
            <p:cxnSp>
              <p:nvCxnSpPr>
                <p:cNvPr id="4187" name="Google Shape;4187;p8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88" name="Google Shape;4188;p8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9" name="Google Shape;4189;p8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83"/>
            <p:cNvGrpSpPr/>
            <p:nvPr/>
          </p:nvGrpSpPr>
          <p:grpSpPr>
            <a:xfrm>
              <a:off x="4252606" y="1496185"/>
              <a:ext cx="324721" cy="463587"/>
              <a:chOff x="4252606" y="1496185"/>
              <a:chExt cx="324721" cy="463587"/>
            </a:xfrm>
          </p:grpSpPr>
          <p:grpSp>
            <p:nvGrpSpPr>
              <p:cNvPr id="4191" name="Google Shape;4191;p83"/>
              <p:cNvGrpSpPr/>
              <p:nvPr/>
            </p:nvGrpSpPr>
            <p:grpSpPr>
              <a:xfrm>
                <a:off x="4290828" y="1496185"/>
                <a:ext cx="286500" cy="361376"/>
                <a:chOff x="4290828" y="1496185"/>
                <a:chExt cx="286500" cy="361376"/>
              </a:xfrm>
            </p:grpSpPr>
            <p:cxnSp>
              <p:nvCxnSpPr>
                <p:cNvPr id="4192" name="Google Shape;4192;p8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93" name="Google Shape;4193;p8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4" name="Google Shape;4194;p8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83"/>
            <p:cNvGrpSpPr/>
            <p:nvPr/>
          </p:nvGrpSpPr>
          <p:grpSpPr>
            <a:xfrm>
              <a:off x="4613643" y="1763716"/>
              <a:ext cx="325308" cy="439200"/>
              <a:chOff x="4613643" y="1763716"/>
              <a:chExt cx="325308" cy="439200"/>
            </a:xfrm>
          </p:grpSpPr>
          <p:grpSp>
            <p:nvGrpSpPr>
              <p:cNvPr id="4196" name="Google Shape;4196;p83"/>
              <p:cNvGrpSpPr/>
              <p:nvPr/>
            </p:nvGrpSpPr>
            <p:grpSpPr>
              <a:xfrm>
                <a:off x="4652451" y="1879538"/>
                <a:ext cx="286500" cy="323378"/>
                <a:chOff x="4652451" y="1879538"/>
                <a:chExt cx="286500" cy="323378"/>
              </a:xfrm>
            </p:grpSpPr>
            <p:cxnSp>
              <p:nvCxnSpPr>
                <p:cNvPr id="4197" name="Google Shape;4197;p8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98" name="Google Shape;4198;p8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9" name="Google Shape;4199;p8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0" name="Google Shape;4200;p83"/>
          <p:cNvGrpSpPr/>
          <p:nvPr/>
        </p:nvGrpSpPr>
        <p:grpSpPr>
          <a:xfrm>
            <a:off x="3421841" y="2143768"/>
            <a:ext cx="1652173" cy="391517"/>
            <a:chOff x="3512551" y="2358270"/>
            <a:chExt cx="1597383" cy="378533"/>
          </a:xfrm>
        </p:grpSpPr>
        <p:cxnSp>
          <p:nvCxnSpPr>
            <p:cNvPr id="4201" name="Google Shape;4201;p83"/>
            <p:cNvCxnSpPr>
              <a:stCxn id="4202" idx="6"/>
              <a:endCxn id="420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04" name="Google Shape;4204;p83"/>
            <p:cNvGrpSpPr/>
            <p:nvPr/>
          </p:nvGrpSpPr>
          <p:grpSpPr>
            <a:xfrm>
              <a:off x="3512551" y="2358270"/>
              <a:ext cx="225647" cy="307714"/>
              <a:chOff x="2182679" y="2004714"/>
              <a:chExt cx="792300" cy="1080458"/>
            </a:xfrm>
          </p:grpSpPr>
          <p:cxnSp>
            <p:nvCxnSpPr>
              <p:cNvPr id="4205" name="Google Shape;4205;p83"/>
              <p:cNvCxnSpPr>
                <a:stCxn id="420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02" name="Google Shape;4202;p8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83"/>
            <p:cNvGrpSpPr/>
            <p:nvPr/>
          </p:nvGrpSpPr>
          <p:grpSpPr>
            <a:xfrm>
              <a:off x="3969644" y="2440153"/>
              <a:ext cx="225853" cy="296651"/>
              <a:chOff x="3775710" y="1729289"/>
              <a:chExt cx="136500" cy="179289"/>
            </a:xfrm>
          </p:grpSpPr>
          <p:cxnSp>
            <p:nvCxnSpPr>
              <p:cNvPr id="4208" name="Google Shape;4208;p8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09" name="Google Shape;4209;p8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83"/>
            <p:cNvGrpSpPr/>
            <p:nvPr/>
          </p:nvGrpSpPr>
          <p:grpSpPr>
            <a:xfrm>
              <a:off x="4427051" y="2358270"/>
              <a:ext cx="225647" cy="307714"/>
              <a:chOff x="5393704" y="2004714"/>
              <a:chExt cx="792300" cy="1080458"/>
            </a:xfrm>
          </p:grpSpPr>
          <p:cxnSp>
            <p:nvCxnSpPr>
              <p:cNvPr id="4212" name="Google Shape;4212;p83"/>
              <p:cNvCxnSpPr>
                <a:stCxn id="421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14" name="Google Shape;4214;p8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83"/>
            <p:cNvGrpSpPr/>
            <p:nvPr/>
          </p:nvGrpSpPr>
          <p:grpSpPr>
            <a:xfrm>
              <a:off x="4884287" y="2440252"/>
              <a:ext cx="225647" cy="296532"/>
              <a:chOff x="6999166" y="2292572"/>
              <a:chExt cx="792300" cy="1041192"/>
            </a:xfrm>
          </p:grpSpPr>
          <p:cxnSp>
            <p:nvCxnSpPr>
              <p:cNvPr id="4216" name="Google Shape;4216;p8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03" name="Google Shape;4203;p8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8" name="Google Shape;4218;p83"/>
          <p:cNvGrpSpPr/>
          <p:nvPr/>
        </p:nvGrpSpPr>
        <p:grpSpPr>
          <a:xfrm>
            <a:off x="6842649" y="979967"/>
            <a:ext cx="1581844" cy="732818"/>
            <a:chOff x="634175" y="2986275"/>
            <a:chExt cx="3147949" cy="1458344"/>
          </a:xfrm>
        </p:grpSpPr>
        <p:cxnSp>
          <p:nvCxnSpPr>
            <p:cNvPr id="4219" name="Google Shape;4219;p83"/>
            <p:cNvCxnSpPr>
              <a:stCxn id="4220" idx="4"/>
              <a:endCxn id="422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22" name="Google Shape;4222;p83"/>
            <p:cNvCxnSpPr>
              <a:stCxn id="4221" idx="0"/>
              <a:endCxn id="422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24" name="Google Shape;4224;p83"/>
            <p:cNvCxnSpPr>
              <a:stCxn id="4223" idx="4"/>
              <a:endCxn id="422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26" name="Google Shape;4226;p83"/>
            <p:cNvCxnSpPr>
              <a:stCxn id="4225" idx="0"/>
              <a:endCxn id="422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27" name="Google Shape;4227;p8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23" name="Google Shape;4223;p8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20" name="Google Shape;4220;p8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25" name="Google Shape;4225;p8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21" name="Google Shape;4221;p8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28" name="Google Shape;4228;p83"/>
          <p:cNvGrpSpPr/>
          <p:nvPr/>
        </p:nvGrpSpPr>
        <p:grpSpPr>
          <a:xfrm>
            <a:off x="3410364" y="2674277"/>
            <a:ext cx="1675128" cy="313674"/>
            <a:chOff x="998425" y="1182125"/>
            <a:chExt cx="1065400" cy="199500"/>
          </a:xfrm>
        </p:grpSpPr>
        <p:sp>
          <p:nvSpPr>
            <p:cNvPr id="4229" name="Google Shape;4229;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83"/>
          <p:cNvGrpSpPr/>
          <p:nvPr/>
        </p:nvGrpSpPr>
        <p:grpSpPr>
          <a:xfrm>
            <a:off x="3410363" y="3630244"/>
            <a:ext cx="1675129" cy="525345"/>
            <a:chOff x="5194708" y="3484366"/>
            <a:chExt cx="3148148" cy="987304"/>
          </a:xfrm>
        </p:grpSpPr>
        <p:grpSp>
          <p:nvGrpSpPr>
            <p:cNvPr id="4235" name="Google Shape;4235;p83"/>
            <p:cNvGrpSpPr/>
            <p:nvPr/>
          </p:nvGrpSpPr>
          <p:grpSpPr>
            <a:xfrm>
              <a:off x="7531521" y="3484366"/>
              <a:ext cx="811335" cy="987304"/>
              <a:chOff x="3379425" y="1617275"/>
              <a:chExt cx="1090650" cy="1327200"/>
            </a:xfrm>
          </p:grpSpPr>
          <p:sp>
            <p:nvSpPr>
              <p:cNvPr id="4236" name="Google Shape;4236;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83"/>
            <p:cNvGrpSpPr/>
            <p:nvPr/>
          </p:nvGrpSpPr>
          <p:grpSpPr>
            <a:xfrm>
              <a:off x="6752546" y="3484366"/>
              <a:ext cx="811428" cy="987304"/>
              <a:chOff x="2332275" y="1617275"/>
              <a:chExt cx="1090775" cy="1327200"/>
            </a:xfrm>
          </p:grpSpPr>
          <p:sp>
            <p:nvSpPr>
              <p:cNvPr id="4240" name="Google Shape;4240;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83"/>
            <p:cNvGrpSpPr/>
            <p:nvPr/>
          </p:nvGrpSpPr>
          <p:grpSpPr>
            <a:xfrm>
              <a:off x="5973664" y="3484366"/>
              <a:ext cx="811335" cy="987304"/>
              <a:chOff x="1285250" y="1617275"/>
              <a:chExt cx="1090650" cy="1327200"/>
            </a:xfrm>
          </p:grpSpPr>
          <p:sp>
            <p:nvSpPr>
              <p:cNvPr id="4244" name="Google Shape;4244;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83"/>
            <p:cNvGrpSpPr/>
            <p:nvPr/>
          </p:nvGrpSpPr>
          <p:grpSpPr>
            <a:xfrm>
              <a:off x="5194708" y="3484366"/>
              <a:ext cx="811409" cy="987304"/>
              <a:chOff x="238125" y="1617275"/>
              <a:chExt cx="1090750" cy="1327200"/>
            </a:xfrm>
          </p:grpSpPr>
          <p:sp>
            <p:nvSpPr>
              <p:cNvPr id="4248" name="Google Shape;4248;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1" name="Google Shape;4251;p83"/>
          <p:cNvGrpSpPr/>
          <p:nvPr/>
        </p:nvGrpSpPr>
        <p:grpSpPr>
          <a:xfrm>
            <a:off x="6844048" y="2276133"/>
            <a:ext cx="1579046" cy="522230"/>
            <a:chOff x="6853641" y="2534077"/>
            <a:chExt cx="1515545" cy="501229"/>
          </a:xfrm>
        </p:grpSpPr>
        <p:grpSp>
          <p:nvGrpSpPr>
            <p:cNvPr id="4252" name="Google Shape;4252;p83"/>
            <p:cNvGrpSpPr/>
            <p:nvPr/>
          </p:nvGrpSpPr>
          <p:grpSpPr>
            <a:xfrm>
              <a:off x="6853641" y="2618923"/>
              <a:ext cx="1515545" cy="324556"/>
              <a:chOff x="6853641" y="2618923"/>
              <a:chExt cx="1515545" cy="324556"/>
            </a:xfrm>
          </p:grpSpPr>
          <p:sp>
            <p:nvSpPr>
              <p:cNvPr id="4253" name="Google Shape;4253;p8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8" name="Google Shape;4258;p8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83"/>
          <p:cNvGrpSpPr/>
          <p:nvPr/>
        </p:nvGrpSpPr>
        <p:grpSpPr>
          <a:xfrm>
            <a:off x="3438940" y="3151173"/>
            <a:ext cx="1617976" cy="346616"/>
            <a:chOff x="1808063" y="4294338"/>
            <a:chExt cx="3370782" cy="721817"/>
          </a:xfrm>
        </p:grpSpPr>
        <p:sp>
          <p:nvSpPr>
            <p:cNvPr id="4264" name="Google Shape;4264;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83"/>
          <p:cNvGrpSpPr/>
          <p:nvPr/>
        </p:nvGrpSpPr>
        <p:grpSpPr>
          <a:xfrm>
            <a:off x="5264936" y="3817923"/>
            <a:ext cx="1417067" cy="350605"/>
            <a:chOff x="4234950" y="2101012"/>
            <a:chExt cx="4219974" cy="1044090"/>
          </a:xfrm>
        </p:grpSpPr>
        <p:sp>
          <p:nvSpPr>
            <p:cNvPr id="4275" name="Google Shape;4275;p8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83"/>
          <p:cNvGrpSpPr/>
          <p:nvPr/>
        </p:nvGrpSpPr>
        <p:grpSpPr>
          <a:xfrm>
            <a:off x="6840408" y="1808681"/>
            <a:ext cx="1586327" cy="371557"/>
            <a:chOff x="1247650" y="2075423"/>
            <a:chExt cx="6648477" cy="1557238"/>
          </a:xfrm>
        </p:grpSpPr>
        <p:sp>
          <p:nvSpPr>
            <p:cNvPr id="4292" name="Google Shape;4292;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83"/>
          <p:cNvGrpSpPr/>
          <p:nvPr/>
        </p:nvGrpSpPr>
        <p:grpSpPr>
          <a:xfrm>
            <a:off x="5271678" y="961870"/>
            <a:ext cx="1415601" cy="1648533"/>
            <a:chOff x="1839112" y="2209163"/>
            <a:chExt cx="1918159" cy="2233784"/>
          </a:xfrm>
        </p:grpSpPr>
        <p:sp>
          <p:nvSpPr>
            <p:cNvPr id="4299" name="Google Shape;4299;p8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02" name="Google Shape;4302;p83"/>
            <p:cNvCxnSpPr>
              <a:stCxn id="4299" idx="6"/>
              <a:endCxn id="430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03" name="Google Shape;4303;p83"/>
            <p:cNvCxnSpPr>
              <a:stCxn id="4300" idx="4"/>
              <a:endCxn id="430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05" name="Google Shape;4305;p83"/>
            <p:cNvCxnSpPr>
              <a:stCxn id="4304" idx="6"/>
              <a:endCxn id="430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06" name="Google Shape;4306;p83"/>
            <p:cNvCxnSpPr>
              <a:stCxn id="4301" idx="4"/>
              <a:endCxn id="430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04" name="Google Shape;4304;p8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09" name="Google Shape;4309;p83"/>
            <p:cNvCxnSpPr>
              <a:endCxn id="430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10" name="Google Shape;4310;p83"/>
          <p:cNvGrpSpPr/>
          <p:nvPr/>
        </p:nvGrpSpPr>
        <p:grpSpPr>
          <a:xfrm>
            <a:off x="3428944" y="979954"/>
            <a:ext cx="1637968" cy="154942"/>
            <a:chOff x="238125" y="2506075"/>
            <a:chExt cx="7115411" cy="673075"/>
          </a:xfrm>
        </p:grpSpPr>
        <p:sp>
          <p:nvSpPr>
            <p:cNvPr id="4311" name="Google Shape;4311;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83"/>
          <p:cNvGrpSpPr/>
          <p:nvPr/>
        </p:nvGrpSpPr>
        <p:grpSpPr>
          <a:xfrm>
            <a:off x="1969680" y="1294672"/>
            <a:ext cx="1262932" cy="785408"/>
            <a:chOff x="548861" y="389676"/>
            <a:chExt cx="3843371" cy="2390163"/>
          </a:xfrm>
        </p:grpSpPr>
        <p:cxnSp>
          <p:nvCxnSpPr>
            <p:cNvPr id="4317" name="Google Shape;4317;p8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18" name="Google Shape;4318;p8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19" name="Google Shape;4319;p8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20" name="Google Shape;4320;p8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21" name="Google Shape;4321;p8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22" name="Google Shape;4322;p8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3" name="Google Shape;4323;p8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24" name="Google Shape;4324;p8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83"/>
          <p:cNvGrpSpPr/>
          <p:nvPr/>
        </p:nvGrpSpPr>
        <p:grpSpPr>
          <a:xfrm>
            <a:off x="757812" y="2401550"/>
            <a:ext cx="1412054" cy="633562"/>
            <a:chOff x="1187400" y="2529299"/>
            <a:chExt cx="6769193" cy="2241903"/>
          </a:xfrm>
        </p:grpSpPr>
        <p:sp>
          <p:nvSpPr>
            <p:cNvPr id="4331" name="Google Shape;4331;p8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32" name="Google Shape;4332;p8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33" name="Google Shape;4333;p8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34" name="Google Shape;4334;p8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35" name="Google Shape;4335;p8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36" name="Google Shape;4336;p8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37" name="Google Shape;4337;p8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38" name="Google Shape;4338;p83"/>
            <p:cNvCxnSpPr>
              <a:stCxn id="4331" idx="2"/>
              <a:endCxn id="433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39" name="Google Shape;4339;p83"/>
            <p:cNvCxnSpPr>
              <a:stCxn id="4333" idx="0"/>
              <a:endCxn id="433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40" name="Google Shape;4340;p83"/>
            <p:cNvCxnSpPr>
              <a:stCxn id="4333" idx="2"/>
              <a:endCxn id="433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41" name="Google Shape;4341;p83"/>
            <p:cNvCxnSpPr>
              <a:stCxn id="4334" idx="0"/>
              <a:endCxn id="433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42" name="Google Shape;4342;p83"/>
            <p:cNvCxnSpPr>
              <a:stCxn id="4332" idx="2"/>
              <a:endCxn id="433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43" name="Google Shape;4343;p83"/>
            <p:cNvCxnSpPr>
              <a:stCxn id="4336" idx="0"/>
              <a:endCxn id="433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44" name="Google Shape;4344;p83"/>
          <p:cNvGrpSpPr/>
          <p:nvPr/>
        </p:nvGrpSpPr>
        <p:grpSpPr>
          <a:xfrm>
            <a:off x="6844058" y="2894258"/>
            <a:ext cx="1579035" cy="540873"/>
            <a:chOff x="6895650" y="3126697"/>
            <a:chExt cx="1436662" cy="492105"/>
          </a:xfrm>
        </p:grpSpPr>
        <p:sp>
          <p:nvSpPr>
            <p:cNvPr id="4345" name="Google Shape;4345;p8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0" name="Google Shape;4350;p83"/>
            <p:cNvGrpSpPr/>
            <p:nvPr/>
          </p:nvGrpSpPr>
          <p:grpSpPr>
            <a:xfrm>
              <a:off x="6995957" y="3335810"/>
              <a:ext cx="1230393" cy="71754"/>
              <a:chOff x="6995957" y="3287964"/>
              <a:chExt cx="1230393" cy="71754"/>
            </a:xfrm>
          </p:grpSpPr>
          <p:sp>
            <p:nvSpPr>
              <p:cNvPr id="4351" name="Google Shape;4351;p8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6" name="Google Shape;4356;p83"/>
          <p:cNvGrpSpPr/>
          <p:nvPr/>
        </p:nvGrpSpPr>
        <p:grpSpPr>
          <a:xfrm>
            <a:off x="6842640" y="3531021"/>
            <a:ext cx="1581862" cy="650625"/>
            <a:chOff x="6777990" y="3710194"/>
            <a:chExt cx="1646915" cy="677382"/>
          </a:xfrm>
        </p:grpSpPr>
        <p:grpSp>
          <p:nvGrpSpPr>
            <p:cNvPr id="4357" name="Google Shape;4357;p83"/>
            <p:cNvGrpSpPr/>
            <p:nvPr/>
          </p:nvGrpSpPr>
          <p:grpSpPr>
            <a:xfrm>
              <a:off x="6777990" y="3874492"/>
              <a:ext cx="411129" cy="513083"/>
              <a:chOff x="6777990" y="3874492"/>
              <a:chExt cx="411129" cy="513083"/>
            </a:xfrm>
          </p:grpSpPr>
          <p:cxnSp>
            <p:nvCxnSpPr>
              <p:cNvPr id="4358" name="Google Shape;4358;p8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59" name="Google Shape;4359;p8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83"/>
            <p:cNvGrpSpPr/>
            <p:nvPr/>
          </p:nvGrpSpPr>
          <p:grpSpPr>
            <a:xfrm>
              <a:off x="7188425" y="3710194"/>
              <a:ext cx="411123" cy="520535"/>
              <a:chOff x="7188425" y="3710194"/>
              <a:chExt cx="411123" cy="520535"/>
            </a:xfrm>
          </p:grpSpPr>
          <p:cxnSp>
            <p:nvCxnSpPr>
              <p:cNvPr id="4361" name="Google Shape;4361;p8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62" name="Google Shape;4362;p8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83"/>
            <p:cNvGrpSpPr/>
            <p:nvPr/>
          </p:nvGrpSpPr>
          <p:grpSpPr>
            <a:xfrm>
              <a:off x="7603341" y="3874492"/>
              <a:ext cx="411474" cy="513083"/>
              <a:chOff x="7603341" y="3874492"/>
              <a:chExt cx="411474" cy="513083"/>
            </a:xfrm>
          </p:grpSpPr>
          <p:cxnSp>
            <p:nvCxnSpPr>
              <p:cNvPr id="4364" name="Google Shape;4364;p8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65" name="Google Shape;4365;p8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83"/>
            <p:cNvGrpSpPr/>
            <p:nvPr/>
          </p:nvGrpSpPr>
          <p:grpSpPr>
            <a:xfrm>
              <a:off x="8013776" y="3722847"/>
              <a:ext cx="411129" cy="507881"/>
              <a:chOff x="8013776" y="3722847"/>
              <a:chExt cx="411129" cy="507881"/>
            </a:xfrm>
          </p:grpSpPr>
          <p:cxnSp>
            <p:nvCxnSpPr>
              <p:cNvPr id="4367" name="Google Shape;4367;p8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68" name="Google Shape;4368;p8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9" name="Google Shape;4369;p83"/>
          <p:cNvGrpSpPr/>
          <p:nvPr/>
        </p:nvGrpSpPr>
        <p:grpSpPr>
          <a:xfrm>
            <a:off x="5262155" y="2703861"/>
            <a:ext cx="1421889" cy="1020603"/>
            <a:chOff x="5190863" y="2824811"/>
            <a:chExt cx="1544860" cy="1108869"/>
          </a:xfrm>
        </p:grpSpPr>
        <p:grpSp>
          <p:nvGrpSpPr>
            <p:cNvPr id="4370" name="Google Shape;4370;p83"/>
            <p:cNvGrpSpPr/>
            <p:nvPr/>
          </p:nvGrpSpPr>
          <p:grpSpPr>
            <a:xfrm>
              <a:off x="5938695" y="3176919"/>
              <a:ext cx="685761" cy="404739"/>
              <a:chOff x="5938695" y="3176919"/>
              <a:chExt cx="685761" cy="404739"/>
            </a:xfrm>
          </p:grpSpPr>
          <p:grpSp>
            <p:nvGrpSpPr>
              <p:cNvPr id="4371" name="Google Shape;4371;p83"/>
              <p:cNvGrpSpPr/>
              <p:nvPr/>
            </p:nvGrpSpPr>
            <p:grpSpPr>
              <a:xfrm>
                <a:off x="5938695" y="3176919"/>
                <a:ext cx="685761" cy="404739"/>
                <a:chOff x="5938695" y="3176919"/>
                <a:chExt cx="685761" cy="404739"/>
              </a:xfrm>
            </p:grpSpPr>
            <p:sp>
              <p:nvSpPr>
                <p:cNvPr id="4372" name="Google Shape;4372;p8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4" name="Google Shape;4374;p8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83"/>
            <p:cNvGrpSpPr/>
            <p:nvPr/>
          </p:nvGrpSpPr>
          <p:grpSpPr>
            <a:xfrm>
              <a:off x="5305233" y="3176835"/>
              <a:ext cx="685971" cy="404655"/>
              <a:chOff x="5305233" y="3176835"/>
              <a:chExt cx="685971" cy="404655"/>
            </a:xfrm>
          </p:grpSpPr>
          <p:grpSp>
            <p:nvGrpSpPr>
              <p:cNvPr id="4376" name="Google Shape;4376;p83"/>
              <p:cNvGrpSpPr/>
              <p:nvPr/>
            </p:nvGrpSpPr>
            <p:grpSpPr>
              <a:xfrm>
                <a:off x="5305233" y="3176835"/>
                <a:ext cx="685971" cy="404655"/>
                <a:chOff x="5305233" y="3176835"/>
                <a:chExt cx="685971" cy="404655"/>
              </a:xfrm>
            </p:grpSpPr>
            <p:sp>
              <p:nvSpPr>
                <p:cNvPr id="4377" name="Google Shape;4377;p8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9" name="Google Shape;4379;p8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0" name="Google Shape;4380;p8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1" name="Google Shape;4381;p83"/>
            <p:cNvGrpSpPr/>
            <p:nvPr/>
          </p:nvGrpSpPr>
          <p:grpSpPr>
            <a:xfrm>
              <a:off x="5657361" y="2824811"/>
              <a:ext cx="1078361" cy="404655"/>
              <a:chOff x="5657361" y="2824811"/>
              <a:chExt cx="1078361" cy="404655"/>
            </a:xfrm>
          </p:grpSpPr>
          <p:grpSp>
            <p:nvGrpSpPr>
              <p:cNvPr id="4382" name="Google Shape;4382;p83"/>
              <p:cNvGrpSpPr/>
              <p:nvPr/>
            </p:nvGrpSpPr>
            <p:grpSpPr>
              <a:xfrm>
                <a:off x="5657361" y="2824811"/>
                <a:ext cx="1078361" cy="404655"/>
                <a:chOff x="5657361" y="2824811"/>
                <a:chExt cx="1078361" cy="404655"/>
              </a:xfrm>
            </p:grpSpPr>
            <p:grpSp>
              <p:nvGrpSpPr>
                <p:cNvPr id="4383" name="Google Shape;4383;p83"/>
                <p:cNvGrpSpPr/>
                <p:nvPr/>
              </p:nvGrpSpPr>
              <p:grpSpPr>
                <a:xfrm>
                  <a:off x="5938485" y="2824811"/>
                  <a:ext cx="797237" cy="404655"/>
                  <a:chOff x="5938485" y="2824811"/>
                  <a:chExt cx="797237" cy="404655"/>
                </a:xfrm>
              </p:grpSpPr>
              <p:sp>
                <p:nvSpPr>
                  <p:cNvPr id="4384" name="Google Shape;4384;p8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6" name="Google Shape;4386;p8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7" name="Google Shape;4387;p8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83"/>
            <p:cNvGrpSpPr/>
            <p:nvPr/>
          </p:nvGrpSpPr>
          <p:grpSpPr>
            <a:xfrm>
              <a:off x="5190863" y="3528942"/>
              <a:ext cx="1078026" cy="404739"/>
              <a:chOff x="5190863" y="3528942"/>
              <a:chExt cx="1078026" cy="404739"/>
            </a:xfrm>
          </p:grpSpPr>
          <p:sp>
            <p:nvSpPr>
              <p:cNvPr id="4389" name="Google Shape;4389;p8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0" name="Google Shape;4390;p83"/>
              <p:cNvGrpSpPr/>
              <p:nvPr/>
            </p:nvGrpSpPr>
            <p:grpSpPr>
              <a:xfrm>
                <a:off x="5190863" y="3528942"/>
                <a:ext cx="1078026" cy="404739"/>
                <a:chOff x="5190863" y="3528942"/>
                <a:chExt cx="1078026" cy="404739"/>
              </a:xfrm>
            </p:grpSpPr>
            <p:sp>
              <p:nvSpPr>
                <p:cNvPr id="4391" name="Google Shape;4391;p8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3" name="Google Shape;4393;p83"/>
          <p:cNvGrpSpPr/>
          <p:nvPr/>
        </p:nvGrpSpPr>
        <p:grpSpPr>
          <a:xfrm>
            <a:off x="728162" y="1268329"/>
            <a:ext cx="1086719" cy="879487"/>
            <a:chOff x="803162" y="1474292"/>
            <a:chExt cx="1086719" cy="879487"/>
          </a:xfrm>
        </p:grpSpPr>
        <p:grpSp>
          <p:nvGrpSpPr>
            <p:cNvPr id="4394" name="Google Shape;4394;p83"/>
            <p:cNvGrpSpPr/>
            <p:nvPr/>
          </p:nvGrpSpPr>
          <p:grpSpPr>
            <a:xfrm>
              <a:off x="803162" y="1625948"/>
              <a:ext cx="445856" cy="576579"/>
              <a:chOff x="803162" y="1625948"/>
              <a:chExt cx="445856" cy="576579"/>
            </a:xfrm>
          </p:grpSpPr>
          <p:sp>
            <p:nvSpPr>
              <p:cNvPr id="4395" name="Google Shape;4395;p8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6" name="Google Shape;4396;p83"/>
              <p:cNvGrpSpPr/>
              <p:nvPr/>
            </p:nvGrpSpPr>
            <p:grpSpPr>
              <a:xfrm>
                <a:off x="1056023" y="1625948"/>
                <a:ext cx="192995" cy="576579"/>
                <a:chOff x="1056023" y="1625948"/>
                <a:chExt cx="192995" cy="576579"/>
              </a:xfrm>
            </p:grpSpPr>
            <p:sp>
              <p:nvSpPr>
                <p:cNvPr id="4397" name="Google Shape;4397;p8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2" name="Google Shape;4402;p83"/>
            <p:cNvGrpSpPr/>
            <p:nvPr/>
          </p:nvGrpSpPr>
          <p:grpSpPr>
            <a:xfrm>
              <a:off x="1371406" y="1474292"/>
              <a:ext cx="518475" cy="879487"/>
              <a:chOff x="1398231" y="1474292"/>
              <a:chExt cx="518475" cy="879487"/>
            </a:xfrm>
          </p:grpSpPr>
          <p:grpSp>
            <p:nvGrpSpPr>
              <p:cNvPr id="4403" name="Google Shape;4403;p83"/>
              <p:cNvGrpSpPr/>
              <p:nvPr/>
            </p:nvGrpSpPr>
            <p:grpSpPr>
              <a:xfrm>
                <a:off x="1398231" y="1474292"/>
                <a:ext cx="518475" cy="341643"/>
                <a:chOff x="1398231" y="1474292"/>
                <a:chExt cx="518475" cy="341643"/>
              </a:xfrm>
            </p:grpSpPr>
            <p:sp>
              <p:nvSpPr>
                <p:cNvPr id="4404" name="Google Shape;4404;p8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5" name="Google Shape;4405;p83"/>
                <p:cNvGrpSpPr/>
                <p:nvPr/>
              </p:nvGrpSpPr>
              <p:grpSpPr>
                <a:xfrm>
                  <a:off x="1616453" y="1474292"/>
                  <a:ext cx="300253" cy="341643"/>
                  <a:chOff x="1616453" y="1475379"/>
                  <a:chExt cx="300253" cy="341643"/>
                </a:xfrm>
              </p:grpSpPr>
              <p:sp>
                <p:nvSpPr>
                  <p:cNvPr id="4406" name="Google Shape;4406;p8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3" name="Google Shape;4413;p83"/>
                  <p:cNvGrpSpPr/>
                  <p:nvPr/>
                </p:nvGrpSpPr>
                <p:grpSpPr>
                  <a:xfrm>
                    <a:off x="1839639" y="1475379"/>
                    <a:ext cx="77067" cy="341643"/>
                    <a:chOff x="1839639" y="1475379"/>
                    <a:chExt cx="77067" cy="341643"/>
                  </a:xfrm>
                </p:grpSpPr>
                <p:sp>
                  <p:nvSpPr>
                    <p:cNvPr id="4414" name="Google Shape;4414;p8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16" name="Google Shape;4416;p83"/>
              <p:cNvGrpSpPr/>
              <p:nvPr/>
            </p:nvGrpSpPr>
            <p:grpSpPr>
              <a:xfrm>
                <a:off x="1398451" y="2012951"/>
                <a:ext cx="518255" cy="340828"/>
                <a:chOff x="1398451" y="2012951"/>
                <a:chExt cx="518255" cy="340828"/>
              </a:xfrm>
            </p:grpSpPr>
            <p:sp>
              <p:nvSpPr>
                <p:cNvPr id="4417" name="Google Shape;4417;p8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8" name="Google Shape;4418;p83"/>
                <p:cNvGrpSpPr/>
                <p:nvPr/>
              </p:nvGrpSpPr>
              <p:grpSpPr>
                <a:xfrm>
                  <a:off x="1616453" y="2012951"/>
                  <a:ext cx="300253" cy="340828"/>
                  <a:chOff x="1616453" y="2013538"/>
                  <a:chExt cx="300253" cy="340828"/>
                </a:xfrm>
              </p:grpSpPr>
              <p:sp>
                <p:nvSpPr>
                  <p:cNvPr id="4419" name="Google Shape;4419;p8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6" name="Google Shape;4426;p83"/>
                  <p:cNvGrpSpPr/>
                  <p:nvPr/>
                </p:nvGrpSpPr>
                <p:grpSpPr>
                  <a:xfrm>
                    <a:off x="1839639" y="2013538"/>
                    <a:ext cx="77067" cy="340828"/>
                    <a:chOff x="1839639" y="2013538"/>
                    <a:chExt cx="77067" cy="340828"/>
                  </a:xfrm>
                </p:grpSpPr>
                <p:sp>
                  <p:nvSpPr>
                    <p:cNvPr id="4427" name="Google Shape;4427;p8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29" name="Google Shape;4429;p83"/>
          <p:cNvGrpSpPr/>
          <p:nvPr/>
        </p:nvGrpSpPr>
        <p:grpSpPr>
          <a:xfrm>
            <a:off x="724986" y="3399516"/>
            <a:ext cx="1368681" cy="682918"/>
            <a:chOff x="724986" y="3605478"/>
            <a:chExt cx="1368681" cy="682918"/>
          </a:xfrm>
        </p:grpSpPr>
        <p:grpSp>
          <p:nvGrpSpPr>
            <p:cNvPr id="4430" name="Google Shape;4430;p83"/>
            <p:cNvGrpSpPr/>
            <p:nvPr/>
          </p:nvGrpSpPr>
          <p:grpSpPr>
            <a:xfrm>
              <a:off x="1289102" y="3823629"/>
              <a:ext cx="240442" cy="250435"/>
              <a:chOff x="-165066" y="3843615"/>
              <a:chExt cx="221259" cy="230455"/>
            </a:xfrm>
          </p:grpSpPr>
          <p:sp>
            <p:nvSpPr>
              <p:cNvPr id="4431" name="Google Shape;4431;p8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83"/>
            <p:cNvGrpSpPr/>
            <p:nvPr/>
          </p:nvGrpSpPr>
          <p:grpSpPr>
            <a:xfrm>
              <a:off x="724986" y="3605478"/>
              <a:ext cx="1368681" cy="682918"/>
              <a:chOff x="724986" y="3605478"/>
              <a:chExt cx="1368681" cy="682918"/>
            </a:xfrm>
          </p:grpSpPr>
          <p:grpSp>
            <p:nvGrpSpPr>
              <p:cNvPr id="4452" name="Google Shape;4452;p83"/>
              <p:cNvGrpSpPr/>
              <p:nvPr/>
            </p:nvGrpSpPr>
            <p:grpSpPr>
              <a:xfrm>
                <a:off x="1498221" y="4047614"/>
                <a:ext cx="529172" cy="240783"/>
                <a:chOff x="1498221" y="4047614"/>
                <a:chExt cx="529172" cy="240783"/>
              </a:xfrm>
            </p:grpSpPr>
            <p:grpSp>
              <p:nvGrpSpPr>
                <p:cNvPr id="4453" name="Google Shape;4453;p83"/>
                <p:cNvGrpSpPr/>
                <p:nvPr/>
              </p:nvGrpSpPr>
              <p:grpSpPr>
                <a:xfrm>
                  <a:off x="1826655" y="4224370"/>
                  <a:ext cx="200738" cy="25631"/>
                  <a:chOff x="1826655" y="4224370"/>
                  <a:chExt cx="200738" cy="25631"/>
                </a:xfrm>
              </p:grpSpPr>
              <p:sp>
                <p:nvSpPr>
                  <p:cNvPr id="4454" name="Google Shape;4454;p8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83"/>
                <p:cNvGrpSpPr/>
                <p:nvPr/>
              </p:nvGrpSpPr>
              <p:grpSpPr>
                <a:xfrm>
                  <a:off x="1498221" y="4047614"/>
                  <a:ext cx="328444" cy="240783"/>
                  <a:chOff x="1498221" y="4047614"/>
                  <a:chExt cx="328444" cy="240783"/>
                </a:xfrm>
              </p:grpSpPr>
              <p:sp>
                <p:nvSpPr>
                  <p:cNvPr id="4457" name="Google Shape;4457;p8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8" name="Google Shape;4458;p83"/>
                  <p:cNvGrpSpPr/>
                  <p:nvPr/>
                </p:nvGrpSpPr>
                <p:grpSpPr>
                  <a:xfrm>
                    <a:off x="1498221" y="4047614"/>
                    <a:ext cx="150566" cy="190416"/>
                    <a:chOff x="1498221" y="4047614"/>
                    <a:chExt cx="150566" cy="190416"/>
                  </a:xfrm>
                </p:grpSpPr>
                <p:sp>
                  <p:nvSpPr>
                    <p:cNvPr id="4459" name="Google Shape;4459;p8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61" name="Google Shape;4461;p83"/>
              <p:cNvGrpSpPr/>
              <p:nvPr/>
            </p:nvGrpSpPr>
            <p:grpSpPr>
              <a:xfrm>
                <a:off x="1560718" y="3800594"/>
                <a:ext cx="532948" cy="302090"/>
                <a:chOff x="1560718" y="3800594"/>
                <a:chExt cx="532948" cy="302090"/>
              </a:xfrm>
            </p:grpSpPr>
            <p:grpSp>
              <p:nvGrpSpPr>
                <p:cNvPr id="4462" name="Google Shape;4462;p83"/>
                <p:cNvGrpSpPr/>
                <p:nvPr/>
              </p:nvGrpSpPr>
              <p:grpSpPr>
                <a:xfrm>
                  <a:off x="1912179" y="3827344"/>
                  <a:ext cx="181487" cy="25631"/>
                  <a:chOff x="1912179" y="3827344"/>
                  <a:chExt cx="181487" cy="25631"/>
                </a:xfrm>
              </p:grpSpPr>
              <p:sp>
                <p:nvSpPr>
                  <p:cNvPr id="4463" name="Google Shape;4463;p8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83"/>
                <p:cNvGrpSpPr/>
                <p:nvPr/>
              </p:nvGrpSpPr>
              <p:grpSpPr>
                <a:xfrm>
                  <a:off x="1912179" y="4044505"/>
                  <a:ext cx="181487" cy="25622"/>
                  <a:chOff x="1912179" y="4044506"/>
                  <a:chExt cx="181487" cy="25622"/>
                </a:xfrm>
              </p:grpSpPr>
              <p:sp>
                <p:nvSpPr>
                  <p:cNvPr id="4466" name="Google Shape;4466;p8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83"/>
                <p:cNvGrpSpPr/>
                <p:nvPr/>
              </p:nvGrpSpPr>
              <p:grpSpPr>
                <a:xfrm>
                  <a:off x="1560718" y="3800594"/>
                  <a:ext cx="351472" cy="302090"/>
                  <a:chOff x="1560718" y="3800594"/>
                  <a:chExt cx="351472" cy="302090"/>
                </a:xfrm>
              </p:grpSpPr>
              <p:grpSp>
                <p:nvGrpSpPr>
                  <p:cNvPr id="4469" name="Google Shape;4469;p83"/>
                  <p:cNvGrpSpPr/>
                  <p:nvPr/>
                </p:nvGrpSpPr>
                <p:grpSpPr>
                  <a:xfrm>
                    <a:off x="1560718" y="3842857"/>
                    <a:ext cx="173586" cy="217131"/>
                    <a:chOff x="1560718" y="3842857"/>
                    <a:chExt cx="173586" cy="217131"/>
                  </a:xfrm>
                </p:grpSpPr>
                <p:sp>
                  <p:nvSpPr>
                    <p:cNvPr id="4470" name="Google Shape;4470;p8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3" name="Google Shape;4473;p8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75" name="Google Shape;4475;p8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6" name="Google Shape;4476;p83"/>
              <p:cNvGrpSpPr/>
              <p:nvPr/>
            </p:nvGrpSpPr>
            <p:grpSpPr>
              <a:xfrm>
                <a:off x="785350" y="3605478"/>
                <a:ext cx="535311" cy="249245"/>
                <a:chOff x="785350" y="3605478"/>
                <a:chExt cx="535311" cy="249245"/>
              </a:xfrm>
            </p:grpSpPr>
            <p:grpSp>
              <p:nvGrpSpPr>
                <p:cNvPr id="4477" name="Google Shape;4477;p83"/>
                <p:cNvGrpSpPr/>
                <p:nvPr/>
              </p:nvGrpSpPr>
              <p:grpSpPr>
                <a:xfrm>
                  <a:off x="785350" y="3605478"/>
                  <a:ext cx="376191" cy="102736"/>
                  <a:chOff x="785350" y="3605478"/>
                  <a:chExt cx="376191" cy="102736"/>
                </a:xfrm>
              </p:grpSpPr>
              <p:sp>
                <p:nvSpPr>
                  <p:cNvPr id="4478" name="Google Shape;4478;p8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83"/>
                <p:cNvGrpSpPr/>
                <p:nvPr/>
              </p:nvGrpSpPr>
              <p:grpSpPr>
                <a:xfrm>
                  <a:off x="1161530" y="3655851"/>
                  <a:ext cx="159131" cy="198872"/>
                  <a:chOff x="1161530" y="3655851"/>
                  <a:chExt cx="159131" cy="198872"/>
                </a:xfrm>
              </p:grpSpPr>
              <p:sp>
                <p:nvSpPr>
                  <p:cNvPr id="4482" name="Google Shape;4482;p8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4" name="Google Shape;4484;p83"/>
              <p:cNvGrpSpPr/>
              <p:nvPr/>
            </p:nvGrpSpPr>
            <p:grpSpPr>
              <a:xfrm>
                <a:off x="785350" y="4047614"/>
                <a:ext cx="535311" cy="240783"/>
                <a:chOff x="785350" y="4047614"/>
                <a:chExt cx="535311" cy="240783"/>
              </a:xfrm>
            </p:grpSpPr>
            <p:grpSp>
              <p:nvGrpSpPr>
                <p:cNvPr id="4485" name="Google Shape;4485;p83"/>
                <p:cNvGrpSpPr/>
                <p:nvPr/>
              </p:nvGrpSpPr>
              <p:grpSpPr>
                <a:xfrm>
                  <a:off x="1161636" y="4047614"/>
                  <a:ext cx="159025" cy="190415"/>
                  <a:chOff x="1161636" y="4047614"/>
                  <a:chExt cx="159025" cy="190415"/>
                </a:xfrm>
              </p:grpSpPr>
              <p:sp>
                <p:nvSpPr>
                  <p:cNvPr id="4486" name="Google Shape;4486;p8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83"/>
                <p:cNvGrpSpPr/>
                <p:nvPr/>
              </p:nvGrpSpPr>
              <p:grpSpPr>
                <a:xfrm>
                  <a:off x="785350" y="4185661"/>
                  <a:ext cx="376191" cy="102736"/>
                  <a:chOff x="785350" y="4185661"/>
                  <a:chExt cx="376191" cy="102736"/>
                </a:xfrm>
              </p:grpSpPr>
              <p:sp>
                <p:nvSpPr>
                  <p:cNvPr id="4489" name="Google Shape;4489;p8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2" name="Google Shape;4492;p83"/>
              <p:cNvGrpSpPr/>
              <p:nvPr/>
            </p:nvGrpSpPr>
            <p:grpSpPr>
              <a:xfrm>
                <a:off x="1501054" y="3605478"/>
                <a:ext cx="526340" cy="249240"/>
                <a:chOff x="1501054" y="3605478"/>
                <a:chExt cx="526340" cy="249240"/>
              </a:xfrm>
            </p:grpSpPr>
            <p:grpSp>
              <p:nvGrpSpPr>
                <p:cNvPr id="4493" name="Google Shape;4493;p83"/>
                <p:cNvGrpSpPr/>
                <p:nvPr/>
              </p:nvGrpSpPr>
              <p:grpSpPr>
                <a:xfrm>
                  <a:off x="1834208" y="3643867"/>
                  <a:ext cx="193185" cy="25622"/>
                  <a:chOff x="1834208" y="3643867"/>
                  <a:chExt cx="193185" cy="25622"/>
                </a:xfrm>
              </p:grpSpPr>
              <p:sp>
                <p:nvSpPr>
                  <p:cNvPr id="4494" name="Google Shape;4494;p8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83"/>
                <p:cNvGrpSpPr/>
                <p:nvPr/>
              </p:nvGrpSpPr>
              <p:grpSpPr>
                <a:xfrm>
                  <a:off x="1501054" y="3605478"/>
                  <a:ext cx="333165" cy="249240"/>
                  <a:chOff x="1501054" y="3605478"/>
                  <a:chExt cx="333165" cy="249240"/>
                </a:xfrm>
              </p:grpSpPr>
              <p:sp>
                <p:nvSpPr>
                  <p:cNvPr id="4497" name="Google Shape;4497;p8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83"/>
                  <p:cNvGrpSpPr/>
                  <p:nvPr/>
                </p:nvGrpSpPr>
                <p:grpSpPr>
                  <a:xfrm>
                    <a:off x="1501054" y="3655851"/>
                    <a:ext cx="155286" cy="198867"/>
                    <a:chOff x="1501054" y="3655851"/>
                    <a:chExt cx="155286" cy="198867"/>
                  </a:xfrm>
                </p:grpSpPr>
                <p:sp>
                  <p:nvSpPr>
                    <p:cNvPr id="4499" name="Google Shape;4499;p8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01" name="Google Shape;4501;p83"/>
              <p:cNvGrpSpPr/>
              <p:nvPr/>
            </p:nvGrpSpPr>
            <p:grpSpPr>
              <a:xfrm>
                <a:off x="724986" y="3800594"/>
                <a:ext cx="532950" cy="302090"/>
                <a:chOff x="724986" y="3800594"/>
                <a:chExt cx="532950" cy="302090"/>
              </a:xfrm>
            </p:grpSpPr>
            <p:grpSp>
              <p:nvGrpSpPr>
                <p:cNvPr id="4502" name="Google Shape;4502;p83"/>
                <p:cNvGrpSpPr/>
                <p:nvPr/>
              </p:nvGrpSpPr>
              <p:grpSpPr>
                <a:xfrm>
                  <a:off x="724986" y="4044367"/>
                  <a:ext cx="181314" cy="25626"/>
                  <a:chOff x="724986" y="4044367"/>
                  <a:chExt cx="181314" cy="25626"/>
                </a:xfrm>
              </p:grpSpPr>
              <p:sp>
                <p:nvSpPr>
                  <p:cNvPr id="4503" name="Google Shape;4503;p8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83"/>
                <p:cNvGrpSpPr/>
                <p:nvPr/>
              </p:nvGrpSpPr>
              <p:grpSpPr>
                <a:xfrm>
                  <a:off x="906290" y="3800594"/>
                  <a:ext cx="351646" cy="302090"/>
                  <a:chOff x="906290" y="3800594"/>
                  <a:chExt cx="351646" cy="302090"/>
                </a:xfrm>
              </p:grpSpPr>
              <p:grpSp>
                <p:nvGrpSpPr>
                  <p:cNvPr id="4506" name="Google Shape;4506;p83"/>
                  <p:cNvGrpSpPr/>
                  <p:nvPr/>
                </p:nvGrpSpPr>
                <p:grpSpPr>
                  <a:xfrm>
                    <a:off x="1084172" y="3842857"/>
                    <a:ext cx="173764" cy="217131"/>
                    <a:chOff x="1084172" y="3842857"/>
                    <a:chExt cx="173764" cy="217131"/>
                  </a:xfrm>
                </p:grpSpPr>
                <p:grpSp>
                  <p:nvGrpSpPr>
                    <p:cNvPr id="4507" name="Google Shape;4507;p83"/>
                    <p:cNvGrpSpPr/>
                    <p:nvPr/>
                  </p:nvGrpSpPr>
                  <p:grpSpPr>
                    <a:xfrm>
                      <a:off x="1156862" y="3936509"/>
                      <a:ext cx="101073" cy="25622"/>
                      <a:chOff x="1156862" y="3936509"/>
                      <a:chExt cx="101073" cy="25622"/>
                    </a:xfrm>
                  </p:grpSpPr>
                  <p:sp>
                    <p:nvSpPr>
                      <p:cNvPr id="4508" name="Google Shape;4508;p8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0" name="Google Shape;4510;p8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1" name="Google Shape;4511;p8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83"/>
                <p:cNvGrpSpPr/>
                <p:nvPr/>
              </p:nvGrpSpPr>
              <p:grpSpPr>
                <a:xfrm>
                  <a:off x="724986" y="3830189"/>
                  <a:ext cx="189533" cy="25626"/>
                  <a:chOff x="724986" y="3830189"/>
                  <a:chExt cx="189533" cy="25626"/>
                </a:xfrm>
              </p:grpSpPr>
              <p:sp>
                <p:nvSpPr>
                  <p:cNvPr id="4514" name="Google Shape;4514;p8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16" name="Google Shape;4516;p83"/>
          <p:cNvGrpSpPr/>
          <p:nvPr/>
        </p:nvGrpSpPr>
        <p:grpSpPr>
          <a:xfrm>
            <a:off x="2253298" y="2249677"/>
            <a:ext cx="948701" cy="935378"/>
            <a:chOff x="2253298" y="2428317"/>
            <a:chExt cx="948701" cy="935378"/>
          </a:xfrm>
        </p:grpSpPr>
        <p:sp>
          <p:nvSpPr>
            <p:cNvPr id="4517" name="Google Shape;4517;p8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3" name="Shape 4553"/>
        <p:cNvGrpSpPr/>
        <p:nvPr/>
      </p:nvGrpSpPr>
      <p:grpSpPr>
        <a:xfrm>
          <a:off x="0" y="0"/>
          <a:ext cx="0" cy="0"/>
          <a:chOff x="0" y="0"/>
          <a:chExt cx="0" cy="0"/>
        </a:xfrm>
      </p:grpSpPr>
      <p:grpSp>
        <p:nvGrpSpPr>
          <p:cNvPr id="4554" name="Google Shape;4554;p84"/>
          <p:cNvGrpSpPr/>
          <p:nvPr/>
        </p:nvGrpSpPr>
        <p:grpSpPr>
          <a:xfrm>
            <a:off x="3339744" y="952977"/>
            <a:ext cx="2363393" cy="1017867"/>
            <a:chOff x="3292400" y="1219146"/>
            <a:chExt cx="2615240" cy="1110239"/>
          </a:xfrm>
        </p:grpSpPr>
        <p:sp>
          <p:nvSpPr>
            <p:cNvPr id="4555" name="Google Shape;4555;p8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56" name="Google Shape;4556;p8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57" name="Google Shape;4557;p8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558" name="Google Shape;4558;p8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559" name="Google Shape;4559;p8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560" name="Google Shape;4560;p8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561" name="Google Shape;4561;p8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562" name="Google Shape;4562;p8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563" name="Google Shape;4563;p8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564" name="Google Shape;4564;p8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565" name="Google Shape;4565;p8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66" name="Google Shape;4566;p8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67" name="Google Shape;4567;p8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68" name="Google Shape;4568;p8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69" name="Google Shape;4569;p84"/>
            <p:cNvGrpSpPr/>
            <p:nvPr/>
          </p:nvGrpSpPr>
          <p:grpSpPr>
            <a:xfrm>
              <a:off x="3748438" y="1378608"/>
              <a:ext cx="2159202" cy="903971"/>
              <a:chOff x="1683525" y="2179850"/>
              <a:chExt cx="4519050" cy="2134525"/>
            </a:xfrm>
          </p:grpSpPr>
          <p:sp>
            <p:nvSpPr>
              <p:cNvPr id="4570" name="Google Shape;4570;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1" name="Google Shape;4571;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2" name="Google Shape;4572;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3" name="Google Shape;4573;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4" name="Google Shape;4574;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5" name="Google Shape;4575;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6" name="Google Shape;4576;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7" name="Google Shape;4577;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8" name="Google Shape;4578;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9" name="Google Shape;4579;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80" name="Google Shape;4580;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81" name="Google Shape;4581;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582" name="Google Shape;4582;p84"/>
          <p:cNvGraphicFramePr/>
          <p:nvPr/>
        </p:nvGraphicFramePr>
        <p:xfrm>
          <a:off x="5935838" y="2130450"/>
          <a:ext cx="3000000" cy="3000000"/>
        </p:xfrm>
        <a:graphic>
          <a:graphicData uri="http://schemas.openxmlformats.org/drawingml/2006/table">
            <a:tbl>
              <a:tblPr>
                <a:noFill/>
                <a:tableStyleId>{D659E343-E215-41C3-85D3-4A63CDF93BA6}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83" name="Google Shape;4583;p84"/>
          <p:cNvGrpSpPr/>
          <p:nvPr/>
        </p:nvGrpSpPr>
        <p:grpSpPr>
          <a:xfrm>
            <a:off x="5913087" y="3189047"/>
            <a:ext cx="2519825" cy="1001454"/>
            <a:chOff x="1906114" y="789980"/>
            <a:chExt cx="1487676" cy="606868"/>
          </a:xfrm>
        </p:grpSpPr>
        <p:cxnSp>
          <p:nvCxnSpPr>
            <p:cNvPr id="4584" name="Google Shape;4584;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85" name="Google Shape;4585;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86" name="Google Shape;4586;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87" name="Google Shape;4587;p8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588" name="Google Shape;4588;p8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589" name="Google Shape;4589;p8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590" name="Google Shape;4590;p8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591" name="Google Shape;4591;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598" name="Google Shape;4598;p8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99" name="Google Shape;4599;p8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00" name="Google Shape;4600;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84"/>
          <p:cNvGrpSpPr/>
          <p:nvPr/>
        </p:nvGrpSpPr>
        <p:grpSpPr>
          <a:xfrm>
            <a:off x="712562" y="998005"/>
            <a:ext cx="2394370" cy="976502"/>
            <a:chOff x="749309" y="1112739"/>
            <a:chExt cx="2371603" cy="976502"/>
          </a:xfrm>
        </p:grpSpPr>
        <p:sp>
          <p:nvSpPr>
            <p:cNvPr id="4602" name="Google Shape;4602;p8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34" name="Google Shape;4634;p84"/>
          <p:cNvGraphicFramePr/>
          <p:nvPr/>
        </p:nvGraphicFramePr>
        <p:xfrm>
          <a:off x="5935863" y="996300"/>
          <a:ext cx="3000000" cy="3000000"/>
        </p:xfrm>
        <a:graphic>
          <a:graphicData uri="http://schemas.openxmlformats.org/drawingml/2006/table">
            <a:tbl>
              <a:tblPr>
                <a:noFill/>
                <a:tableStyleId>{D659E343-E215-41C3-85D3-4A63CDF93BA6}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35" name="Google Shape;4635;p84"/>
          <p:cNvGraphicFramePr/>
          <p:nvPr/>
        </p:nvGraphicFramePr>
        <p:xfrm>
          <a:off x="3342575" y="2130450"/>
          <a:ext cx="3000000" cy="3000000"/>
        </p:xfrm>
        <a:graphic>
          <a:graphicData uri="http://schemas.openxmlformats.org/drawingml/2006/table">
            <a:tbl>
              <a:tblPr>
                <a:noFill/>
                <a:tableStyleId>{D659E343-E215-41C3-85D3-4A63CDF93BA6}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36" name="Google Shape;4636;p84"/>
          <p:cNvGrpSpPr/>
          <p:nvPr/>
        </p:nvGrpSpPr>
        <p:grpSpPr>
          <a:xfrm>
            <a:off x="4086504" y="2517093"/>
            <a:ext cx="1517436" cy="74460"/>
            <a:chOff x="3980086" y="2804397"/>
            <a:chExt cx="1227600" cy="66900"/>
          </a:xfrm>
        </p:grpSpPr>
        <p:sp>
          <p:nvSpPr>
            <p:cNvPr id="4637" name="Google Shape;4637;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84"/>
          <p:cNvGrpSpPr/>
          <p:nvPr/>
        </p:nvGrpSpPr>
        <p:grpSpPr>
          <a:xfrm>
            <a:off x="4711569" y="2809680"/>
            <a:ext cx="892956" cy="74460"/>
            <a:chOff x="3980086" y="2804397"/>
            <a:chExt cx="1227600" cy="66900"/>
          </a:xfrm>
        </p:grpSpPr>
        <p:sp>
          <p:nvSpPr>
            <p:cNvPr id="4640" name="Google Shape;4640;p8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84"/>
          <p:cNvGrpSpPr/>
          <p:nvPr/>
        </p:nvGrpSpPr>
        <p:grpSpPr>
          <a:xfrm>
            <a:off x="3344661" y="3168563"/>
            <a:ext cx="2363244" cy="1005943"/>
            <a:chOff x="3358415" y="3361302"/>
            <a:chExt cx="2363244" cy="1024695"/>
          </a:xfrm>
        </p:grpSpPr>
        <p:grpSp>
          <p:nvGrpSpPr>
            <p:cNvPr id="4643" name="Google Shape;4643;p84"/>
            <p:cNvGrpSpPr/>
            <p:nvPr/>
          </p:nvGrpSpPr>
          <p:grpSpPr>
            <a:xfrm>
              <a:off x="3358415" y="3361302"/>
              <a:ext cx="441300" cy="1024695"/>
              <a:chOff x="3358415" y="3361302"/>
              <a:chExt cx="441300" cy="1024695"/>
            </a:xfrm>
          </p:grpSpPr>
          <p:sp>
            <p:nvSpPr>
              <p:cNvPr id="4644" name="Google Shape;4644;p8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84"/>
            <p:cNvGrpSpPr/>
            <p:nvPr/>
          </p:nvGrpSpPr>
          <p:grpSpPr>
            <a:xfrm>
              <a:off x="3838901" y="3361302"/>
              <a:ext cx="441300" cy="1024695"/>
              <a:chOff x="3838901" y="3361302"/>
              <a:chExt cx="441300" cy="1024695"/>
            </a:xfrm>
          </p:grpSpPr>
          <p:sp>
            <p:nvSpPr>
              <p:cNvPr id="4651" name="Google Shape;4651;p8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7" name="Google Shape;4657;p84"/>
            <p:cNvGrpSpPr/>
            <p:nvPr/>
          </p:nvGrpSpPr>
          <p:grpSpPr>
            <a:xfrm>
              <a:off x="4319387" y="3361302"/>
              <a:ext cx="441300" cy="1024695"/>
              <a:chOff x="4319387" y="3361302"/>
              <a:chExt cx="441300" cy="1024695"/>
            </a:xfrm>
          </p:grpSpPr>
          <p:sp>
            <p:nvSpPr>
              <p:cNvPr id="4658" name="Google Shape;4658;p8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84"/>
            <p:cNvGrpSpPr/>
            <p:nvPr/>
          </p:nvGrpSpPr>
          <p:grpSpPr>
            <a:xfrm>
              <a:off x="4799873" y="3361302"/>
              <a:ext cx="441300" cy="1024695"/>
              <a:chOff x="4799873" y="3361302"/>
              <a:chExt cx="441300" cy="1024695"/>
            </a:xfrm>
          </p:grpSpPr>
          <p:sp>
            <p:nvSpPr>
              <p:cNvPr id="4665" name="Google Shape;4665;p8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84"/>
            <p:cNvGrpSpPr/>
            <p:nvPr/>
          </p:nvGrpSpPr>
          <p:grpSpPr>
            <a:xfrm>
              <a:off x="5280360" y="3361302"/>
              <a:ext cx="441300" cy="1024695"/>
              <a:chOff x="5280360" y="3361302"/>
              <a:chExt cx="441300" cy="1024695"/>
            </a:xfrm>
          </p:grpSpPr>
          <p:sp>
            <p:nvSpPr>
              <p:cNvPr id="4672" name="Google Shape;4672;p8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78" name="Google Shape;4678;p84"/>
          <p:cNvGraphicFramePr/>
          <p:nvPr/>
        </p:nvGraphicFramePr>
        <p:xfrm>
          <a:off x="711088" y="2130450"/>
          <a:ext cx="3000000" cy="3000000"/>
        </p:xfrm>
        <a:graphic>
          <a:graphicData uri="http://schemas.openxmlformats.org/drawingml/2006/table">
            <a:tbl>
              <a:tblPr>
                <a:noFill/>
                <a:tableStyleId>{D659E343-E215-41C3-85D3-4A63CDF93BA6}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79" name="Google Shape;4679;p84"/>
          <p:cNvGrpSpPr/>
          <p:nvPr/>
        </p:nvGrpSpPr>
        <p:grpSpPr>
          <a:xfrm>
            <a:off x="712613" y="3180175"/>
            <a:ext cx="2403614" cy="1005900"/>
            <a:chOff x="726450" y="3372825"/>
            <a:chExt cx="2403614" cy="1005900"/>
          </a:xfrm>
        </p:grpSpPr>
        <p:grpSp>
          <p:nvGrpSpPr>
            <p:cNvPr id="4680" name="Google Shape;4680;p84"/>
            <p:cNvGrpSpPr/>
            <p:nvPr/>
          </p:nvGrpSpPr>
          <p:grpSpPr>
            <a:xfrm>
              <a:off x="726450" y="3696000"/>
              <a:ext cx="2403614" cy="500898"/>
              <a:chOff x="726450" y="3696000"/>
              <a:chExt cx="2403614" cy="500898"/>
            </a:xfrm>
          </p:grpSpPr>
          <p:sp>
            <p:nvSpPr>
              <p:cNvPr id="4681" name="Google Shape;4681;p8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82" name="Google Shape;4682;p8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83" name="Google Shape;4683;p84"/>
            <p:cNvGrpSpPr/>
            <p:nvPr/>
          </p:nvGrpSpPr>
          <p:grpSpPr>
            <a:xfrm>
              <a:off x="1348050" y="3372825"/>
              <a:ext cx="1720425" cy="1005900"/>
              <a:chOff x="1348050" y="3372825"/>
              <a:chExt cx="1720425" cy="1005900"/>
            </a:xfrm>
          </p:grpSpPr>
          <p:sp>
            <p:nvSpPr>
              <p:cNvPr id="4684" name="Google Shape;4684;p8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85" name="Google Shape;4685;p8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86" name="Google Shape;4686;p8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87" name="Google Shape;4687;p8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88" name="Google Shape;4688;p8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89" name="Google Shape;4689;p84"/>
            <p:cNvGrpSpPr/>
            <p:nvPr/>
          </p:nvGrpSpPr>
          <p:grpSpPr>
            <a:xfrm>
              <a:off x="1455707" y="3731058"/>
              <a:ext cx="1491150" cy="417657"/>
              <a:chOff x="1455707" y="3731058"/>
              <a:chExt cx="1491150" cy="417657"/>
            </a:xfrm>
          </p:grpSpPr>
          <p:grpSp>
            <p:nvGrpSpPr>
              <p:cNvPr id="4690" name="Google Shape;4690;p84"/>
              <p:cNvGrpSpPr/>
              <p:nvPr/>
            </p:nvGrpSpPr>
            <p:grpSpPr>
              <a:xfrm>
                <a:off x="1472938" y="3745828"/>
                <a:ext cx="72126" cy="53788"/>
                <a:chOff x="1472938" y="3745828"/>
                <a:chExt cx="72126" cy="53788"/>
              </a:xfrm>
            </p:grpSpPr>
            <p:sp>
              <p:nvSpPr>
                <p:cNvPr id="4691" name="Google Shape;4691;p8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84"/>
              <p:cNvGrpSpPr/>
              <p:nvPr/>
            </p:nvGrpSpPr>
            <p:grpSpPr>
              <a:xfrm>
                <a:off x="1819181" y="4089633"/>
                <a:ext cx="72126" cy="53788"/>
                <a:chOff x="1819181" y="4089633"/>
                <a:chExt cx="72126" cy="53788"/>
              </a:xfrm>
            </p:grpSpPr>
            <p:sp>
              <p:nvSpPr>
                <p:cNvPr id="4694" name="Google Shape;4694;p8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84"/>
              <p:cNvGrpSpPr/>
              <p:nvPr/>
            </p:nvGrpSpPr>
            <p:grpSpPr>
              <a:xfrm>
                <a:off x="1455707" y="4084171"/>
                <a:ext cx="64321" cy="64544"/>
                <a:chOff x="1455707" y="4084171"/>
                <a:chExt cx="64321" cy="64544"/>
              </a:xfrm>
            </p:grpSpPr>
            <p:sp>
              <p:nvSpPr>
                <p:cNvPr id="4697" name="Google Shape;4697;p8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84"/>
              <p:cNvGrpSpPr/>
              <p:nvPr/>
            </p:nvGrpSpPr>
            <p:grpSpPr>
              <a:xfrm>
                <a:off x="1818610" y="3731058"/>
                <a:ext cx="64321" cy="64544"/>
                <a:chOff x="1818610" y="3731058"/>
                <a:chExt cx="64321" cy="64544"/>
              </a:xfrm>
            </p:grpSpPr>
            <p:sp>
              <p:nvSpPr>
                <p:cNvPr id="4700" name="Google Shape;4700;p8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84"/>
              <p:cNvGrpSpPr/>
              <p:nvPr/>
            </p:nvGrpSpPr>
            <p:grpSpPr>
              <a:xfrm>
                <a:off x="2172491" y="4089633"/>
                <a:ext cx="72126" cy="53788"/>
                <a:chOff x="2172491" y="4089633"/>
                <a:chExt cx="72126" cy="53788"/>
              </a:xfrm>
            </p:grpSpPr>
            <p:sp>
              <p:nvSpPr>
                <p:cNvPr id="4703" name="Google Shape;4703;p8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84"/>
              <p:cNvGrpSpPr/>
              <p:nvPr/>
            </p:nvGrpSpPr>
            <p:grpSpPr>
              <a:xfrm>
                <a:off x="2171920" y="3731058"/>
                <a:ext cx="64321" cy="64544"/>
                <a:chOff x="2171920" y="3731058"/>
                <a:chExt cx="64321" cy="64544"/>
              </a:xfrm>
            </p:grpSpPr>
            <p:sp>
              <p:nvSpPr>
                <p:cNvPr id="4706" name="Google Shape;4706;p8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84"/>
              <p:cNvGrpSpPr/>
              <p:nvPr/>
            </p:nvGrpSpPr>
            <p:grpSpPr>
              <a:xfrm>
                <a:off x="2874730" y="3745828"/>
                <a:ext cx="72126" cy="53788"/>
                <a:chOff x="2874730" y="3745828"/>
                <a:chExt cx="72126" cy="53788"/>
              </a:xfrm>
            </p:grpSpPr>
            <p:sp>
              <p:nvSpPr>
                <p:cNvPr id="4709" name="Google Shape;4709;p8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84"/>
              <p:cNvGrpSpPr/>
              <p:nvPr/>
            </p:nvGrpSpPr>
            <p:grpSpPr>
              <a:xfrm>
                <a:off x="2878589" y="4081481"/>
                <a:ext cx="64321" cy="64544"/>
                <a:chOff x="2878589" y="4081481"/>
                <a:chExt cx="64321" cy="64544"/>
              </a:xfrm>
            </p:grpSpPr>
            <p:sp>
              <p:nvSpPr>
                <p:cNvPr id="4712" name="Google Shape;4712;p8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84"/>
              <p:cNvGrpSpPr/>
              <p:nvPr/>
            </p:nvGrpSpPr>
            <p:grpSpPr>
              <a:xfrm>
                <a:off x="2525796" y="4089633"/>
                <a:ext cx="72126" cy="53788"/>
                <a:chOff x="2525796" y="4089633"/>
                <a:chExt cx="72126" cy="53788"/>
              </a:xfrm>
            </p:grpSpPr>
            <p:sp>
              <p:nvSpPr>
                <p:cNvPr id="4715" name="Google Shape;4715;p8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84"/>
              <p:cNvGrpSpPr/>
              <p:nvPr/>
            </p:nvGrpSpPr>
            <p:grpSpPr>
              <a:xfrm>
                <a:off x="2525225" y="3731058"/>
                <a:ext cx="64321" cy="64544"/>
                <a:chOff x="2525225" y="3731058"/>
                <a:chExt cx="64321" cy="64544"/>
              </a:xfrm>
            </p:grpSpPr>
            <p:sp>
              <p:nvSpPr>
                <p:cNvPr id="4718" name="Google Shape;4718;p8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3" name="Shape 4723"/>
        <p:cNvGrpSpPr/>
        <p:nvPr/>
      </p:nvGrpSpPr>
      <p:grpSpPr>
        <a:xfrm>
          <a:off x="0" y="0"/>
          <a:ext cx="0" cy="0"/>
          <a:chOff x="0" y="0"/>
          <a:chExt cx="0" cy="0"/>
        </a:xfrm>
      </p:grpSpPr>
      <p:grpSp>
        <p:nvGrpSpPr>
          <p:cNvPr id="4724" name="Google Shape;4724;p85"/>
          <p:cNvGrpSpPr/>
          <p:nvPr/>
        </p:nvGrpSpPr>
        <p:grpSpPr>
          <a:xfrm>
            <a:off x="5780148" y="1859605"/>
            <a:ext cx="671400" cy="674856"/>
            <a:chOff x="5780148" y="1859605"/>
            <a:chExt cx="671400" cy="674856"/>
          </a:xfrm>
        </p:grpSpPr>
        <p:sp>
          <p:nvSpPr>
            <p:cNvPr id="4725" name="Google Shape;4725;p8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85"/>
          <p:cNvGrpSpPr/>
          <p:nvPr/>
        </p:nvGrpSpPr>
        <p:grpSpPr>
          <a:xfrm>
            <a:off x="716991" y="971306"/>
            <a:ext cx="845921" cy="690752"/>
            <a:chOff x="732428" y="1198513"/>
            <a:chExt cx="845921" cy="690752"/>
          </a:xfrm>
        </p:grpSpPr>
        <p:grpSp>
          <p:nvGrpSpPr>
            <p:cNvPr id="4730" name="Google Shape;4730;p85"/>
            <p:cNvGrpSpPr/>
            <p:nvPr/>
          </p:nvGrpSpPr>
          <p:grpSpPr>
            <a:xfrm>
              <a:off x="823030" y="1198513"/>
              <a:ext cx="755319" cy="690752"/>
              <a:chOff x="823030" y="1198513"/>
              <a:chExt cx="755319" cy="690752"/>
            </a:xfrm>
          </p:grpSpPr>
          <p:sp>
            <p:nvSpPr>
              <p:cNvPr id="4731" name="Google Shape;4731;p8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85"/>
            <p:cNvGrpSpPr/>
            <p:nvPr/>
          </p:nvGrpSpPr>
          <p:grpSpPr>
            <a:xfrm>
              <a:off x="732428" y="1239937"/>
              <a:ext cx="739912" cy="607886"/>
              <a:chOff x="732428" y="1239937"/>
              <a:chExt cx="739912" cy="607886"/>
            </a:xfrm>
          </p:grpSpPr>
          <p:sp>
            <p:nvSpPr>
              <p:cNvPr id="4734" name="Google Shape;4734;p8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85"/>
            <p:cNvGrpSpPr/>
            <p:nvPr/>
          </p:nvGrpSpPr>
          <p:grpSpPr>
            <a:xfrm>
              <a:off x="732428" y="1277018"/>
              <a:ext cx="702832" cy="533758"/>
              <a:chOff x="732428" y="1277018"/>
              <a:chExt cx="702832" cy="533758"/>
            </a:xfrm>
          </p:grpSpPr>
          <p:sp>
            <p:nvSpPr>
              <p:cNvPr id="4737" name="Google Shape;4737;p8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85"/>
            <p:cNvGrpSpPr/>
            <p:nvPr/>
          </p:nvGrpSpPr>
          <p:grpSpPr>
            <a:xfrm>
              <a:off x="931170" y="1306653"/>
              <a:ext cx="647179" cy="474455"/>
              <a:chOff x="931170" y="1306653"/>
              <a:chExt cx="647179" cy="474455"/>
            </a:xfrm>
          </p:grpSpPr>
          <p:sp>
            <p:nvSpPr>
              <p:cNvPr id="4740" name="Google Shape;4740;p8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2" name="Google Shape;4742;p8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85"/>
          <p:cNvGrpSpPr/>
          <p:nvPr/>
        </p:nvGrpSpPr>
        <p:grpSpPr>
          <a:xfrm>
            <a:off x="3948600" y="971313"/>
            <a:ext cx="634656" cy="699982"/>
            <a:chOff x="5985650" y="2860025"/>
            <a:chExt cx="1396075" cy="1539775"/>
          </a:xfrm>
        </p:grpSpPr>
        <p:sp>
          <p:nvSpPr>
            <p:cNvPr id="4744" name="Google Shape;4744;p8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85"/>
          <p:cNvGrpSpPr/>
          <p:nvPr/>
        </p:nvGrpSpPr>
        <p:grpSpPr>
          <a:xfrm>
            <a:off x="4704250" y="971306"/>
            <a:ext cx="725845" cy="699975"/>
            <a:chOff x="4249973" y="1201875"/>
            <a:chExt cx="1958568" cy="1888762"/>
          </a:xfrm>
        </p:grpSpPr>
        <p:sp>
          <p:nvSpPr>
            <p:cNvPr id="4777" name="Google Shape;4777;p8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8" name="Google Shape;4778;p85"/>
            <p:cNvGrpSpPr/>
            <p:nvPr/>
          </p:nvGrpSpPr>
          <p:grpSpPr>
            <a:xfrm>
              <a:off x="5853086" y="1789142"/>
              <a:ext cx="355454" cy="1048099"/>
              <a:chOff x="5576108" y="2016725"/>
              <a:chExt cx="565200" cy="1666560"/>
            </a:xfrm>
          </p:grpSpPr>
          <p:sp>
            <p:nvSpPr>
              <p:cNvPr id="4779" name="Google Shape;4779;p8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80" name="Google Shape;4780;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85"/>
            <p:cNvGrpSpPr/>
            <p:nvPr/>
          </p:nvGrpSpPr>
          <p:grpSpPr>
            <a:xfrm>
              <a:off x="4869455" y="2691676"/>
              <a:ext cx="1013897" cy="398961"/>
              <a:chOff x="4012057" y="3451825"/>
              <a:chExt cx="1612175" cy="634379"/>
            </a:xfrm>
          </p:grpSpPr>
          <p:sp>
            <p:nvSpPr>
              <p:cNvPr id="4782" name="Google Shape;4782;p8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83" name="Google Shape;4783;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85"/>
            <p:cNvGrpSpPr/>
            <p:nvPr/>
          </p:nvGrpSpPr>
          <p:grpSpPr>
            <a:xfrm>
              <a:off x="4276937" y="2155961"/>
              <a:ext cx="651965" cy="891358"/>
              <a:chOff x="3069908" y="2599997"/>
              <a:chExt cx="1036675" cy="1417328"/>
            </a:xfrm>
          </p:grpSpPr>
          <p:sp>
            <p:nvSpPr>
              <p:cNvPr id="4785" name="Google Shape;4785;p8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86" name="Google Shape;4786;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85"/>
            <p:cNvGrpSpPr/>
            <p:nvPr/>
          </p:nvGrpSpPr>
          <p:grpSpPr>
            <a:xfrm>
              <a:off x="5054918" y="1201875"/>
              <a:ext cx="999548" cy="602711"/>
              <a:chOff x="4306958" y="1082925"/>
              <a:chExt cx="1589359" cy="958358"/>
            </a:xfrm>
          </p:grpSpPr>
          <p:sp>
            <p:nvSpPr>
              <p:cNvPr id="4788" name="Google Shape;4788;p8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89" name="Google Shape;4789;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85"/>
            <p:cNvGrpSpPr/>
            <p:nvPr/>
          </p:nvGrpSpPr>
          <p:grpSpPr>
            <a:xfrm>
              <a:off x="4249973" y="1303451"/>
              <a:ext cx="799317" cy="841334"/>
              <a:chOff x="3027033" y="1244439"/>
              <a:chExt cx="1270977" cy="1337786"/>
            </a:xfrm>
          </p:grpSpPr>
          <p:sp>
            <p:nvSpPr>
              <p:cNvPr id="4791" name="Google Shape;4791;p8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2" name="Google Shape;4792;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3" name="Google Shape;4793;p85"/>
          <p:cNvGrpSpPr/>
          <p:nvPr/>
        </p:nvGrpSpPr>
        <p:grpSpPr>
          <a:xfrm>
            <a:off x="4057114" y="1858087"/>
            <a:ext cx="750769" cy="683784"/>
            <a:chOff x="4204684" y="2104422"/>
            <a:chExt cx="699822" cy="637382"/>
          </a:xfrm>
        </p:grpSpPr>
        <p:grpSp>
          <p:nvGrpSpPr>
            <p:cNvPr id="4794" name="Google Shape;4794;p85"/>
            <p:cNvGrpSpPr/>
            <p:nvPr/>
          </p:nvGrpSpPr>
          <p:grpSpPr>
            <a:xfrm>
              <a:off x="4204684" y="2430067"/>
              <a:ext cx="342957" cy="311738"/>
              <a:chOff x="4204684" y="2430067"/>
              <a:chExt cx="342957" cy="311738"/>
            </a:xfrm>
          </p:grpSpPr>
          <p:sp>
            <p:nvSpPr>
              <p:cNvPr id="4795" name="Google Shape;4795;p8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7" name="Google Shape;4797;p85"/>
            <p:cNvGrpSpPr/>
            <p:nvPr/>
          </p:nvGrpSpPr>
          <p:grpSpPr>
            <a:xfrm>
              <a:off x="4561586" y="2430067"/>
              <a:ext cx="342920" cy="311738"/>
              <a:chOff x="4561586" y="2430067"/>
              <a:chExt cx="342920" cy="311738"/>
            </a:xfrm>
          </p:grpSpPr>
          <p:sp>
            <p:nvSpPr>
              <p:cNvPr id="4798" name="Google Shape;4798;p8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85"/>
            <p:cNvGrpSpPr/>
            <p:nvPr/>
          </p:nvGrpSpPr>
          <p:grpSpPr>
            <a:xfrm>
              <a:off x="4561586" y="2104422"/>
              <a:ext cx="342920" cy="311738"/>
              <a:chOff x="4561586" y="2104422"/>
              <a:chExt cx="342920" cy="311738"/>
            </a:xfrm>
          </p:grpSpPr>
          <p:sp>
            <p:nvSpPr>
              <p:cNvPr id="4801" name="Google Shape;4801;p8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85"/>
            <p:cNvGrpSpPr/>
            <p:nvPr/>
          </p:nvGrpSpPr>
          <p:grpSpPr>
            <a:xfrm>
              <a:off x="4204684" y="2104422"/>
              <a:ext cx="342957" cy="311664"/>
              <a:chOff x="4204684" y="2104422"/>
              <a:chExt cx="342957" cy="311664"/>
            </a:xfrm>
          </p:grpSpPr>
          <p:sp>
            <p:nvSpPr>
              <p:cNvPr id="4804" name="Google Shape;4804;p8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6" name="Google Shape;4806;p85"/>
          <p:cNvGrpSpPr/>
          <p:nvPr/>
        </p:nvGrpSpPr>
        <p:grpSpPr>
          <a:xfrm>
            <a:off x="5521547" y="971301"/>
            <a:ext cx="660591" cy="688867"/>
            <a:chOff x="5830645" y="1267368"/>
            <a:chExt cx="530340" cy="553040"/>
          </a:xfrm>
        </p:grpSpPr>
        <p:sp>
          <p:nvSpPr>
            <p:cNvPr id="4807" name="Google Shape;4807;p8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8" name="Google Shape;4808;p85"/>
            <p:cNvGrpSpPr/>
            <p:nvPr/>
          </p:nvGrpSpPr>
          <p:grpSpPr>
            <a:xfrm>
              <a:off x="5830645" y="1267368"/>
              <a:ext cx="259743" cy="269909"/>
              <a:chOff x="5830645" y="1267368"/>
              <a:chExt cx="259743" cy="269909"/>
            </a:xfrm>
          </p:grpSpPr>
          <p:sp>
            <p:nvSpPr>
              <p:cNvPr id="4809" name="Google Shape;4809;p8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85"/>
            <p:cNvGrpSpPr/>
            <p:nvPr/>
          </p:nvGrpSpPr>
          <p:grpSpPr>
            <a:xfrm>
              <a:off x="6101293" y="1267368"/>
              <a:ext cx="259692" cy="269909"/>
              <a:chOff x="6101293" y="1267368"/>
              <a:chExt cx="259692" cy="269909"/>
            </a:xfrm>
          </p:grpSpPr>
          <p:sp>
            <p:nvSpPr>
              <p:cNvPr id="4812" name="Google Shape;4812;p8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85"/>
            <p:cNvGrpSpPr/>
            <p:nvPr/>
          </p:nvGrpSpPr>
          <p:grpSpPr>
            <a:xfrm>
              <a:off x="5830645" y="1550500"/>
              <a:ext cx="259692" cy="269909"/>
              <a:chOff x="5830645" y="1550500"/>
              <a:chExt cx="259692" cy="269909"/>
            </a:xfrm>
          </p:grpSpPr>
          <p:sp>
            <p:nvSpPr>
              <p:cNvPr id="4815" name="Google Shape;4815;p8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85"/>
            <p:cNvGrpSpPr/>
            <p:nvPr/>
          </p:nvGrpSpPr>
          <p:grpSpPr>
            <a:xfrm>
              <a:off x="6101293" y="1550500"/>
              <a:ext cx="259692" cy="269909"/>
              <a:chOff x="6101293" y="1550500"/>
              <a:chExt cx="259692" cy="269909"/>
            </a:xfrm>
          </p:grpSpPr>
          <p:sp>
            <p:nvSpPr>
              <p:cNvPr id="4818" name="Google Shape;4818;p8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0" name="Google Shape;4820;p85"/>
          <p:cNvGrpSpPr/>
          <p:nvPr/>
        </p:nvGrpSpPr>
        <p:grpSpPr>
          <a:xfrm>
            <a:off x="723700" y="1861760"/>
            <a:ext cx="697154" cy="679574"/>
            <a:chOff x="2679875" y="2361475"/>
            <a:chExt cx="780425" cy="760575"/>
          </a:xfrm>
        </p:grpSpPr>
        <p:sp>
          <p:nvSpPr>
            <p:cNvPr id="4821" name="Google Shape;4821;p8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85"/>
          <p:cNvGrpSpPr/>
          <p:nvPr/>
        </p:nvGrpSpPr>
        <p:grpSpPr>
          <a:xfrm>
            <a:off x="3122859" y="971352"/>
            <a:ext cx="735829" cy="684547"/>
            <a:chOff x="3351965" y="1148808"/>
            <a:chExt cx="750770" cy="698375"/>
          </a:xfrm>
        </p:grpSpPr>
        <p:grpSp>
          <p:nvGrpSpPr>
            <p:cNvPr id="4828" name="Google Shape;4828;p85"/>
            <p:cNvGrpSpPr/>
            <p:nvPr/>
          </p:nvGrpSpPr>
          <p:grpSpPr>
            <a:xfrm>
              <a:off x="3586796" y="1148808"/>
              <a:ext cx="294857" cy="286830"/>
              <a:chOff x="3750225" y="1774000"/>
              <a:chExt cx="149575" cy="145525"/>
            </a:xfrm>
          </p:grpSpPr>
          <p:sp>
            <p:nvSpPr>
              <p:cNvPr id="4829" name="Google Shape;4829;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85"/>
            <p:cNvGrpSpPr/>
            <p:nvPr/>
          </p:nvGrpSpPr>
          <p:grpSpPr>
            <a:xfrm>
              <a:off x="3779245" y="1375768"/>
              <a:ext cx="323490" cy="286978"/>
              <a:chOff x="3847850" y="1889150"/>
              <a:chExt cx="164100" cy="145600"/>
            </a:xfrm>
          </p:grpSpPr>
          <p:sp>
            <p:nvSpPr>
              <p:cNvPr id="4832" name="Google Shape;4832;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85"/>
            <p:cNvGrpSpPr/>
            <p:nvPr/>
          </p:nvGrpSpPr>
          <p:grpSpPr>
            <a:xfrm>
              <a:off x="3351965" y="1330435"/>
              <a:ext cx="295449" cy="285401"/>
              <a:chOff x="3631100" y="1866150"/>
              <a:chExt cx="149875" cy="144800"/>
            </a:xfrm>
          </p:grpSpPr>
          <p:sp>
            <p:nvSpPr>
              <p:cNvPr id="4835" name="Google Shape;4835;p8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85"/>
            <p:cNvGrpSpPr/>
            <p:nvPr/>
          </p:nvGrpSpPr>
          <p:grpSpPr>
            <a:xfrm>
              <a:off x="3548208" y="1560352"/>
              <a:ext cx="294808" cy="286830"/>
              <a:chOff x="3730650" y="1982800"/>
              <a:chExt cx="149550" cy="145525"/>
            </a:xfrm>
          </p:grpSpPr>
          <p:sp>
            <p:nvSpPr>
              <p:cNvPr id="4838" name="Google Shape;4838;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0" name="Google Shape;4840;p85"/>
          <p:cNvGrpSpPr/>
          <p:nvPr/>
        </p:nvGrpSpPr>
        <p:grpSpPr>
          <a:xfrm>
            <a:off x="7624512" y="971306"/>
            <a:ext cx="804565" cy="677795"/>
            <a:chOff x="7636443" y="1204988"/>
            <a:chExt cx="804565" cy="677795"/>
          </a:xfrm>
        </p:grpSpPr>
        <p:grpSp>
          <p:nvGrpSpPr>
            <p:cNvPr id="4841" name="Google Shape;4841;p85"/>
            <p:cNvGrpSpPr/>
            <p:nvPr/>
          </p:nvGrpSpPr>
          <p:grpSpPr>
            <a:xfrm>
              <a:off x="7636443" y="1509705"/>
              <a:ext cx="804565" cy="373078"/>
              <a:chOff x="7636443" y="1509705"/>
              <a:chExt cx="804565" cy="373078"/>
            </a:xfrm>
          </p:grpSpPr>
          <p:sp>
            <p:nvSpPr>
              <p:cNvPr id="4842" name="Google Shape;4842;p8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85"/>
            <p:cNvGrpSpPr/>
            <p:nvPr/>
          </p:nvGrpSpPr>
          <p:grpSpPr>
            <a:xfrm>
              <a:off x="7636443" y="1408133"/>
              <a:ext cx="804565" cy="373078"/>
              <a:chOff x="7636443" y="1408133"/>
              <a:chExt cx="804565" cy="373078"/>
            </a:xfrm>
          </p:grpSpPr>
          <p:sp>
            <p:nvSpPr>
              <p:cNvPr id="4845" name="Google Shape;4845;p8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85"/>
            <p:cNvGrpSpPr/>
            <p:nvPr/>
          </p:nvGrpSpPr>
          <p:grpSpPr>
            <a:xfrm>
              <a:off x="7636443" y="1306560"/>
              <a:ext cx="804565" cy="373078"/>
              <a:chOff x="7636443" y="1306560"/>
              <a:chExt cx="804565" cy="373078"/>
            </a:xfrm>
          </p:grpSpPr>
          <p:sp>
            <p:nvSpPr>
              <p:cNvPr id="4848" name="Google Shape;4848;p8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85"/>
            <p:cNvGrpSpPr/>
            <p:nvPr/>
          </p:nvGrpSpPr>
          <p:grpSpPr>
            <a:xfrm>
              <a:off x="7636443" y="1204988"/>
              <a:ext cx="804565" cy="373078"/>
              <a:chOff x="7636443" y="1204988"/>
              <a:chExt cx="804565" cy="373078"/>
            </a:xfrm>
          </p:grpSpPr>
          <p:sp>
            <p:nvSpPr>
              <p:cNvPr id="4851" name="Google Shape;4851;p8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3" name="Google Shape;4853;p85"/>
          <p:cNvGrpSpPr/>
          <p:nvPr/>
        </p:nvGrpSpPr>
        <p:grpSpPr>
          <a:xfrm>
            <a:off x="4963358" y="1878721"/>
            <a:ext cx="661339" cy="661188"/>
            <a:chOff x="3990000" y="975400"/>
            <a:chExt cx="3934200" cy="3933300"/>
          </a:xfrm>
        </p:grpSpPr>
        <p:sp>
          <p:nvSpPr>
            <p:cNvPr id="4854" name="Google Shape;4854;p8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85"/>
          <p:cNvGrpSpPr/>
          <p:nvPr/>
        </p:nvGrpSpPr>
        <p:grpSpPr>
          <a:xfrm>
            <a:off x="6607006" y="1857359"/>
            <a:ext cx="868881" cy="684241"/>
            <a:chOff x="6598259" y="2078634"/>
            <a:chExt cx="868881" cy="684241"/>
          </a:xfrm>
        </p:grpSpPr>
        <p:sp>
          <p:nvSpPr>
            <p:cNvPr id="4859" name="Google Shape;4859;p8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5" name="Google Shape;4865;p85"/>
            <p:cNvGrpSpPr/>
            <p:nvPr/>
          </p:nvGrpSpPr>
          <p:grpSpPr>
            <a:xfrm>
              <a:off x="6808175" y="2078634"/>
              <a:ext cx="452229" cy="684241"/>
              <a:chOff x="6808175" y="2078634"/>
              <a:chExt cx="452229" cy="684241"/>
            </a:xfrm>
          </p:grpSpPr>
          <p:sp>
            <p:nvSpPr>
              <p:cNvPr id="4866" name="Google Shape;4866;p8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2" name="Google Shape;4872;p85"/>
              <p:cNvGrpSpPr/>
              <p:nvPr/>
            </p:nvGrpSpPr>
            <p:grpSpPr>
              <a:xfrm>
                <a:off x="6821586" y="2078634"/>
                <a:ext cx="426871" cy="684241"/>
                <a:chOff x="6821586" y="2078634"/>
                <a:chExt cx="426871" cy="684241"/>
              </a:xfrm>
            </p:grpSpPr>
            <p:grpSp>
              <p:nvGrpSpPr>
                <p:cNvPr id="4873" name="Google Shape;4873;p85"/>
                <p:cNvGrpSpPr/>
                <p:nvPr/>
              </p:nvGrpSpPr>
              <p:grpSpPr>
                <a:xfrm>
                  <a:off x="6821586" y="2078634"/>
                  <a:ext cx="426871" cy="684241"/>
                  <a:chOff x="6821586" y="2078634"/>
                  <a:chExt cx="426871" cy="684241"/>
                </a:xfrm>
              </p:grpSpPr>
              <p:sp>
                <p:nvSpPr>
                  <p:cNvPr id="4874" name="Google Shape;4874;p8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3" name="Google Shape;4893;p8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99" name="Google Shape;4899;p85"/>
          <p:cNvGrpSpPr/>
          <p:nvPr/>
        </p:nvGrpSpPr>
        <p:grpSpPr>
          <a:xfrm>
            <a:off x="716989" y="3531368"/>
            <a:ext cx="1340789" cy="640830"/>
            <a:chOff x="238125" y="1151100"/>
            <a:chExt cx="7139450" cy="3412300"/>
          </a:xfrm>
        </p:grpSpPr>
        <p:sp>
          <p:nvSpPr>
            <p:cNvPr id="4900" name="Google Shape;4900;p8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2" name="Google Shape;4912;p85"/>
          <p:cNvGrpSpPr/>
          <p:nvPr/>
        </p:nvGrpSpPr>
        <p:grpSpPr>
          <a:xfrm>
            <a:off x="5584212" y="2734649"/>
            <a:ext cx="985357" cy="585764"/>
            <a:chOff x="5145061" y="2881789"/>
            <a:chExt cx="1107641" cy="658458"/>
          </a:xfrm>
        </p:grpSpPr>
        <p:grpSp>
          <p:nvGrpSpPr>
            <p:cNvPr id="4913" name="Google Shape;4913;p85"/>
            <p:cNvGrpSpPr/>
            <p:nvPr/>
          </p:nvGrpSpPr>
          <p:grpSpPr>
            <a:xfrm>
              <a:off x="5722989" y="3244587"/>
              <a:ext cx="529713" cy="295659"/>
              <a:chOff x="5722989" y="3244587"/>
              <a:chExt cx="529713" cy="295659"/>
            </a:xfrm>
          </p:grpSpPr>
          <p:sp>
            <p:nvSpPr>
              <p:cNvPr id="4914" name="Google Shape;4914;p8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15" name="Google Shape;4915;p8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16" name="Google Shape;4916;p85"/>
            <p:cNvGrpSpPr/>
            <p:nvPr/>
          </p:nvGrpSpPr>
          <p:grpSpPr>
            <a:xfrm>
              <a:off x="5145061" y="3244587"/>
              <a:ext cx="536807" cy="295659"/>
              <a:chOff x="5145061" y="3244587"/>
              <a:chExt cx="536807" cy="295659"/>
            </a:xfrm>
          </p:grpSpPr>
          <p:sp>
            <p:nvSpPr>
              <p:cNvPr id="4917" name="Google Shape;4917;p8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18" name="Google Shape;4918;p8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19" name="Google Shape;4919;p85"/>
            <p:cNvGrpSpPr/>
            <p:nvPr/>
          </p:nvGrpSpPr>
          <p:grpSpPr>
            <a:xfrm>
              <a:off x="5341327" y="2898245"/>
              <a:ext cx="532309" cy="614891"/>
              <a:chOff x="5341327" y="2898245"/>
              <a:chExt cx="532309" cy="614891"/>
            </a:xfrm>
          </p:grpSpPr>
          <p:sp>
            <p:nvSpPr>
              <p:cNvPr id="4920" name="Google Shape;4920;p8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21" name="Google Shape;4921;p8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22" name="Google Shape;4922;p85"/>
            <p:cNvGrpSpPr/>
            <p:nvPr/>
          </p:nvGrpSpPr>
          <p:grpSpPr>
            <a:xfrm>
              <a:off x="5532290" y="2881789"/>
              <a:ext cx="620516" cy="305456"/>
              <a:chOff x="5532290" y="2881789"/>
              <a:chExt cx="620516" cy="305456"/>
            </a:xfrm>
          </p:grpSpPr>
          <p:sp>
            <p:nvSpPr>
              <p:cNvPr id="4923" name="Google Shape;4923;p8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24" name="Google Shape;4924;p8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25" name="Google Shape;4925;p85"/>
          <p:cNvGrpSpPr/>
          <p:nvPr/>
        </p:nvGrpSpPr>
        <p:grpSpPr>
          <a:xfrm>
            <a:off x="8163135" y="3526707"/>
            <a:ext cx="269068" cy="645491"/>
            <a:chOff x="7026852" y="3311869"/>
            <a:chExt cx="434331" cy="1041954"/>
          </a:xfrm>
        </p:grpSpPr>
        <p:sp>
          <p:nvSpPr>
            <p:cNvPr id="4926" name="Google Shape;4926;p8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85"/>
          <p:cNvGrpSpPr/>
          <p:nvPr/>
        </p:nvGrpSpPr>
        <p:grpSpPr>
          <a:xfrm>
            <a:off x="6179716" y="3565945"/>
            <a:ext cx="293882" cy="293836"/>
            <a:chOff x="4873519" y="3311869"/>
            <a:chExt cx="499374" cy="499296"/>
          </a:xfrm>
        </p:grpSpPr>
        <p:sp>
          <p:nvSpPr>
            <p:cNvPr id="4930" name="Google Shape;4930;p8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85"/>
          <p:cNvGrpSpPr/>
          <p:nvPr/>
        </p:nvGrpSpPr>
        <p:grpSpPr>
          <a:xfrm>
            <a:off x="6179716" y="3878316"/>
            <a:ext cx="293882" cy="293882"/>
            <a:chOff x="4873519" y="3875839"/>
            <a:chExt cx="499374" cy="499374"/>
          </a:xfrm>
        </p:grpSpPr>
        <p:sp>
          <p:nvSpPr>
            <p:cNvPr id="4933" name="Google Shape;4933;p8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85"/>
          <p:cNvGrpSpPr/>
          <p:nvPr/>
        </p:nvGrpSpPr>
        <p:grpSpPr>
          <a:xfrm>
            <a:off x="2410244" y="1850269"/>
            <a:ext cx="698104" cy="698208"/>
            <a:chOff x="2565073" y="2075876"/>
            <a:chExt cx="672482" cy="672518"/>
          </a:xfrm>
        </p:grpSpPr>
        <p:sp>
          <p:nvSpPr>
            <p:cNvPr id="4936" name="Google Shape;4936;p8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85"/>
          <p:cNvGrpSpPr/>
          <p:nvPr/>
        </p:nvGrpSpPr>
        <p:grpSpPr>
          <a:xfrm>
            <a:off x="5633655" y="3534869"/>
            <a:ext cx="438354" cy="637329"/>
            <a:chOff x="1697726" y="3244179"/>
            <a:chExt cx="788124" cy="1146069"/>
          </a:xfrm>
        </p:grpSpPr>
        <p:sp>
          <p:nvSpPr>
            <p:cNvPr id="4943" name="Google Shape;4943;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85"/>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6" name="Google Shape;4946;p85"/>
          <p:cNvGrpSpPr/>
          <p:nvPr/>
        </p:nvGrpSpPr>
        <p:grpSpPr>
          <a:xfrm>
            <a:off x="7634869" y="1863232"/>
            <a:ext cx="799565" cy="670282"/>
            <a:chOff x="7617850" y="2063282"/>
            <a:chExt cx="799565" cy="670282"/>
          </a:xfrm>
        </p:grpSpPr>
        <p:cxnSp>
          <p:nvCxnSpPr>
            <p:cNvPr id="4947" name="Google Shape;4947;p8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48" name="Google Shape;4948;p8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49" name="Google Shape;4949;p8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50" name="Google Shape;4950;p8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51" name="Google Shape;4951;p8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52" name="Google Shape;4952;p8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53" name="Google Shape;4953;p85"/>
            <p:cNvGrpSpPr/>
            <p:nvPr/>
          </p:nvGrpSpPr>
          <p:grpSpPr>
            <a:xfrm>
              <a:off x="7734309" y="2063282"/>
              <a:ext cx="570957" cy="620095"/>
              <a:chOff x="7734309" y="2063282"/>
              <a:chExt cx="570957" cy="620095"/>
            </a:xfrm>
          </p:grpSpPr>
          <p:grpSp>
            <p:nvGrpSpPr>
              <p:cNvPr id="4954" name="Google Shape;4954;p85"/>
              <p:cNvGrpSpPr/>
              <p:nvPr/>
            </p:nvGrpSpPr>
            <p:grpSpPr>
              <a:xfrm>
                <a:off x="8031573" y="2063282"/>
                <a:ext cx="273693" cy="620095"/>
                <a:chOff x="8031573" y="2063282"/>
                <a:chExt cx="273693" cy="620095"/>
              </a:xfrm>
            </p:grpSpPr>
            <p:sp>
              <p:nvSpPr>
                <p:cNvPr id="4955" name="Google Shape;4955;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85"/>
              <p:cNvGrpSpPr/>
              <p:nvPr/>
            </p:nvGrpSpPr>
            <p:grpSpPr>
              <a:xfrm flipH="1">
                <a:off x="7734309" y="2063282"/>
                <a:ext cx="273693" cy="620095"/>
                <a:chOff x="8031573" y="2063282"/>
                <a:chExt cx="273693" cy="620095"/>
              </a:xfrm>
            </p:grpSpPr>
            <p:sp>
              <p:nvSpPr>
                <p:cNvPr id="4960" name="Google Shape;4960;p8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64" name="Google Shape;4964;p85"/>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5"/>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6" name="Google Shape;4966;p85"/>
          <p:cNvGrpSpPr/>
          <p:nvPr/>
        </p:nvGrpSpPr>
        <p:grpSpPr>
          <a:xfrm>
            <a:off x="7821475" y="2716715"/>
            <a:ext cx="602567" cy="601884"/>
            <a:chOff x="1186975" y="238125"/>
            <a:chExt cx="5244275" cy="5238325"/>
          </a:xfrm>
        </p:grpSpPr>
        <p:sp>
          <p:nvSpPr>
            <p:cNvPr id="4967" name="Google Shape;4967;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85"/>
          <p:cNvGrpSpPr/>
          <p:nvPr/>
        </p:nvGrpSpPr>
        <p:grpSpPr>
          <a:xfrm>
            <a:off x="3264213" y="1856199"/>
            <a:ext cx="651848" cy="687338"/>
            <a:chOff x="3400515" y="2056248"/>
            <a:chExt cx="698134" cy="735987"/>
          </a:xfrm>
        </p:grpSpPr>
        <p:grpSp>
          <p:nvGrpSpPr>
            <p:cNvPr id="4972" name="Google Shape;4972;p85"/>
            <p:cNvGrpSpPr/>
            <p:nvPr/>
          </p:nvGrpSpPr>
          <p:grpSpPr>
            <a:xfrm>
              <a:off x="3400515" y="2283913"/>
              <a:ext cx="312919" cy="219900"/>
              <a:chOff x="3400515" y="2283913"/>
              <a:chExt cx="312919" cy="219900"/>
            </a:xfrm>
          </p:grpSpPr>
          <p:sp>
            <p:nvSpPr>
              <p:cNvPr id="4973" name="Google Shape;4973;p8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74" name="Google Shape;4974;p8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75" name="Google Shape;4975;p85"/>
            <p:cNvGrpSpPr/>
            <p:nvPr/>
          </p:nvGrpSpPr>
          <p:grpSpPr>
            <a:xfrm>
              <a:off x="3547823" y="2461089"/>
              <a:ext cx="219900" cy="331146"/>
              <a:chOff x="3547823" y="2461089"/>
              <a:chExt cx="219900" cy="331146"/>
            </a:xfrm>
          </p:grpSpPr>
          <p:sp>
            <p:nvSpPr>
              <p:cNvPr id="4976" name="Google Shape;4976;p8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77" name="Google Shape;4977;p8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78" name="Google Shape;4978;p85"/>
            <p:cNvGrpSpPr/>
            <p:nvPr/>
          </p:nvGrpSpPr>
          <p:grpSpPr>
            <a:xfrm>
              <a:off x="3734138" y="2461089"/>
              <a:ext cx="219900" cy="331146"/>
              <a:chOff x="3734138" y="2461089"/>
              <a:chExt cx="219900" cy="331146"/>
            </a:xfrm>
          </p:grpSpPr>
          <p:sp>
            <p:nvSpPr>
              <p:cNvPr id="4979" name="Google Shape;4979;p8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80" name="Google Shape;4980;p8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81" name="Google Shape;4981;p85"/>
            <p:cNvGrpSpPr/>
            <p:nvPr/>
          </p:nvGrpSpPr>
          <p:grpSpPr>
            <a:xfrm>
              <a:off x="3787560" y="2281742"/>
              <a:ext cx="311089" cy="219900"/>
              <a:chOff x="3787560" y="2281742"/>
              <a:chExt cx="311089" cy="219900"/>
            </a:xfrm>
          </p:grpSpPr>
          <p:sp>
            <p:nvSpPr>
              <p:cNvPr id="4982" name="Google Shape;4982;p8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83" name="Google Shape;4983;p8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84" name="Google Shape;4984;p85"/>
            <p:cNvGrpSpPr/>
            <p:nvPr/>
          </p:nvGrpSpPr>
          <p:grpSpPr>
            <a:xfrm>
              <a:off x="3637290" y="2056248"/>
              <a:ext cx="219900" cy="330736"/>
              <a:chOff x="3637290" y="2056248"/>
              <a:chExt cx="219900" cy="330736"/>
            </a:xfrm>
          </p:grpSpPr>
          <p:sp>
            <p:nvSpPr>
              <p:cNvPr id="4985" name="Google Shape;4985;p8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86" name="Google Shape;4986;p8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87" name="Google Shape;4987;p85"/>
          <p:cNvGrpSpPr/>
          <p:nvPr/>
        </p:nvGrpSpPr>
        <p:grpSpPr>
          <a:xfrm>
            <a:off x="2555919" y="2726205"/>
            <a:ext cx="1268144" cy="592394"/>
            <a:chOff x="238125" y="1188750"/>
            <a:chExt cx="7140450" cy="3335550"/>
          </a:xfrm>
        </p:grpSpPr>
        <p:sp>
          <p:nvSpPr>
            <p:cNvPr id="4988" name="Google Shape;4988;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85"/>
          <p:cNvGrpSpPr/>
          <p:nvPr/>
        </p:nvGrpSpPr>
        <p:grpSpPr>
          <a:xfrm>
            <a:off x="6663819" y="2728360"/>
            <a:ext cx="1053944" cy="590147"/>
            <a:chOff x="238125" y="1335475"/>
            <a:chExt cx="5418735" cy="3034175"/>
          </a:xfrm>
        </p:grpSpPr>
        <p:sp>
          <p:nvSpPr>
            <p:cNvPr id="4994" name="Google Shape;4994;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85"/>
          <p:cNvGrpSpPr/>
          <p:nvPr/>
        </p:nvGrpSpPr>
        <p:grpSpPr>
          <a:xfrm>
            <a:off x="4094628" y="3533259"/>
            <a:ext cx="1268207" cy="638939"/>
            <a:chOff x="3967651" y="3645904"/>
            <a:chExt cx="1479304" cy="745292"/>
          </a:xfrm>
        </p:grpSpPr>
        <p:grpSp>
          <p:nvGrpSpPr>
            <p:cNvPr id="4998" name="Google Shape;4998;p85"/>
            <p:cNvGrpSpPr/>
            <p:nvPr/>
          </p:nvGrpSpPr>
          <p:grpSpPr>
            <a:xfrm>
              <a:off x="3967651" y="4009026"/>
              <a:ext cx="1479304" cy="382170"/>
              <a:chOff x="3967651" y="4009026"/>
              <a:chExt cx="1479304" cy="382170"/>
            </a:xfrm>
          </p:grpSpPr>
          <p:grpSp>
            <p:nvGrpSpPr>
              <p:cNvPr id="4999" name="Google Shape;4999;p85"/>
              <p:cNvGrpSpPr/>
              <p:nvPr/>
            </p:nvGrpSpPr>
            <p:grpSpPr>
              <a:xfrm>
                <a:off x="4892216" y="4195630"/>
                <a:ext cx="554739" cy="195566"/>
                <a:chOff x="3604375" y="4892160"/>
                <a:chExt cx="1651500" cy="582215"/>
              </a:xfrm>
            </p:grpSpPr>
            <p:sp>
              <p:nvSpPr>
                <p:cNvPr id="5000" name="Google Shape;5000;p8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85"/>
              <p:cNvGrpSpPr/>
              <p:nvPr/>
            </p:nvGrpSpPr>
            <p:grpSpPr>
              <a:xfrm>
                <a:off x="3967651" y="4146303"/>
                <a:ext cx="579402" cy="244893"/>
                <a:chOff x="851875" y="4745310"/>
                <a:chExt cx="1724925" cy="729065"/>
              </a:xfrm>
            </p:grpSpPr>
            <p:sp>
              <p:nvSpPr>
                <p:cNvPr id="5003" name="Google Shape;5003;p8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85"/>
              <p:cNvGrpSpPr/>
              <p:nvPr/>
            </p:nvGrpSpPr>
            <p:grpSpPr>
              <a:xfrm>
                <a:off x="4460753" y="4009026"/>
                <a:ext cx="493110" cy="382170"/>
                <a:chOff x="2319875" y="4336625"/>
                <a:chExt cx="1468025" cy="1137750"/>
              </a:xfrm>
            </p:grpSpPr>
            <p:sp>
              <p:nvSpPr>
                <p:cNvPr id="5006" name="Google Shape;5006;p8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8" name="Google Shape;5008;p85"/>
            <p:cNvGrpSpPr/>
            <p:nvPr/>
          </p:nvGrpSpPr>
          <p:grpSpPr>
            <a:xfrm>
              <a:off x="4479443" y="3645904"/>
              <a:ext cx="455965" cy="388789"/>
              <a:chOff x="2957425" y="238100"/>
              <a:chExt cx="1910200" cy="1628775"/>
            </a:xfrm>
          </p:grpSpPr>
          <p:sp>
            <p:nvSpPr>
              <p:cNvPr id="5009" name="Google Shape;5009;p8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9" name="Google Shape;5019;p85"/>
          <p:cNvGrpSpPr/>
          <p:nvPr/>
        </p:nvGrpSpPr>
        <p:grpSpPr>
          <a:xfrm>
            <a:off x="2480742" y="3534460"/>
            <a:ext cx="1243128" cy="637739"/>
            <a:chOff x="2496310" y="3693351"/>
            <a:chExt cx="1342906" cy="688926"/>
          </a:xfrm>
        </p:grpSpPr>
        <p:grpSp>
          <p:nvGrpSpPr>
            <p:cNvPr id="5020" name="Google Shape;5020;p85"/>
            <p:cNvGrpSpPr/>
            <p:nvPr/>
          </p:nvGrpSpPr>
          <p:grpSpPr>
            <a:xfrm>
              <a:off x="2496310" y="3693351"/>
              <a:ext cx="1342906" cy="688875"/>
              <a:chOff x="2496310" y="3693351"/>
              <a:chExt cx="1342906" cy="688875"/>
            </a:xfrm>
          </p:grpSpPr>
          <p:sp>
            <p:nvSpPr>
              <p:cNvPr id="5021" name="Google Shape;5021;p8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7" name="Google Shape;5027;p85"/>
              <p:cNvCxnSpPr>
                <a:stCxn id="502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28" name="Google Shape;5028;p85"/>
              <p:cNvCxnSpPr>
                <a:stCxn id="502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29" name="Google Shape;5029;p85"/>
              <p:cNvCxnSpPr>
                <a:stCxn id="502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30" name="Google Shape;5030;p85"/>
              <p:cNvCxnSpPr>
                <a:stCxn id="502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31" name="Google Shape;5031;p85"/>
              <p:cNvCxnSpPr>
                <a:stCxn id="502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32" name="Google Shape;5032;p85"/>
            <p:cNvGrpSpPr/>
            <p:nvPr/>
          </p:nvGrpSpPr>
          <p:grpSpPr>
            <a:xfrm>
              <a:off x="2675275" y="3930557"/>
              <a:ext cx="1003306" cy="451719"/>
              <a:chOff x="2675275" y="4174282"/>
              <a:chExt cx="1003306" cy="451719"/>
            </a:xfrm>
          </p:grpSpPr>
          <p:sp>
            <p:nvSpPr>
              <p:cNvPr id="5033" name="Google Shape;5033;p8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6" name="Google Shape;5036;p85"/>
          <p:cNvGrpSpPr/>
          <p:nvPr/>
        </p:nvGrpSpPr>
        <p:grpSpPr>
          <a:xfrm>
            <a:off x="1654412" y="971306"/>
            <a:ext cx="574511" cy="874709"/>
            <a:chOff x="1715404" y="1112080"/>
            <a:chExt cx="642270" cy="977984"/>
          </a:xfrm>
        </p:grpSpPr>
        <p:grpSp>
          <p:nvGrpSpPr>
            <p:cNvPr id="5037" name="Google Shape;5037;p85"/>
            <p:cNvGrpSpPr/>
            <p:nvPr/>
          </p:nvGrpSpPr>
          <p:grpSpPr>
            <a:xfrm>
              <a:off x="1715404" y="1112080"/>
              <a:ext cx="642270" cy="977984"/>
              <a:chOff x="1715404" y="1112080"/>
              <a:chExt cx="642270" cy="977984"/>
            </a:xfrm>
          </p:grpSpPr>
          <p:sp>
            <p:nvSpPr>
              <p:cNvPr id="5038" name="Google Shape;5038;p8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85"/>
            <p:cNvGrpSpPr/>
            <p:nvPr/>
          </p:nvGrpSpPr>
          <p:grpSpPr>
            <a:xfrm>
              <a:off x="1768927" y="1165603"/>
              <a:ext cx="535225" cy="851367"/>
              <a:chOff x="1768927" y="1165603"/>
              <a:chExt cx="535225" cy="851367"/>
            </a:xfrm>
          </p:grpSpPr>
          <p:sp>
            <p:nvSpPr>
              <p:cNvPr id="5041" name="Google Shape;5041;p8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85"/>
            <p:cNvGrpSpPr/>
            <p:nvPr/>
          </p:nvGrpSpPr>
          <p:grpSpPr>
            <a:xfrm>
              <a:off x="1822449" y="1219125"/>
              <a:ext cx="428180" cy="718859"/>
              <a:chOff x="1822449" y="1219125"/>
              <a:chExt cx="428180" cy="718859"/>
            </a:xfrm>
          </p:grpSpPr>
          <p:sp>
            <p:nvSpPr>
              <p:cNvPr id="5044" name="Google Shape;5044;p8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85"/>
            <p:cNvGrpSpPr/>
            <p:nvPr/>
          </p:nvGrpSpPr>
          <p:grpSpPr>
            <a:xfrm>
              <a:off x="1875972" y="1272648"/>
              <a:ext cx="321135" cy="586939"/>
              <a:chOff x="1875972" y="1272648"/>
              <a:chExt cx="321135" cy="586939"/>
            </a:xfrm>
          </p:grpSpPr>
          <p:sp>
            <p:nvSpPr>
              <p:cNvPr id="5047" name="Google Shape;5047;p8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9" name="Google Shape;5049;p85"/>
          <p:cNvGrpSpPr/>
          <p:nvPr/>
        </p:nvGrpSpPr>
        <p:grpSpPr>
          <a:xfrm>
            <a:off x="7761573" y="3528028"/>
            <a:ext cx="293855" cy="644170"/>
            <a:chOff x="241025" y="3151575"/>
            <a:chExt cx="293855" cy="644170"/>
          </a:xfrm>
        </p:grpSpPr>
        <p:sp>
          <p:nvSpPr>
            <p:cNvPr id="5050" name="Google Shape;5050;p8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85"/>
          <p:cNvGrpSpPr/>
          <p:nvPr/>
        </p:nvGrpSpPr>
        <p:grpSpPr>
          <a:xfrm>
            <a:off x="709557" y="2728028"/>
            <a:ext cx="1779649" cy="591620"/>
            <a:chOff x="246070" y="1983375"/>
            <a:chExt cx="1855347" cy="616849"/>
          </a:xfrm>
        </p:grpSpPr>
        <p:sp>
          <p:nvSpPr>
            <p:cNvPr id="5053" name="Google Shape;5053;p8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85"/>
          <p:cNvGrpSpPr/>
          <p:nvPr/>
        </p:nvGrpSpPr>
        <p:grpSpPr>
          <a:xfrm>
            <a:off x="2320424" y="971306"/>
            <a:ext cx="711055" cy="745993"/>
            <a:chOff x="2496269" y="1171698"/>
            <a:chExt cx="761953" cy="799392"/>
          </a:xfrm>
        </p:grpSpPr>
        <p:grpSp>
          <p:nvGrpSpPr>
            <p:cNvPr id="5063" name="Google Shape;5063;p85"/>
            <p:cNvGrpSpPr/>
            <p:nvPr/>
          </p:nvGrpSpPr>
          <p:grpSpPr>
            <a:xfrm>
              <a:off x="2496269" y="1171698"/>
              <a:ext cx="761953" cy="723022"/>
              <a:chOff x="2496269" y="1171698"/>
              <a:chExt cx="761953" cy="723022"/>
            </a:xfrm>
          </p:grpSpPr>
          <p:sp>
            <p:nvSpPr>
              <p:cNvPr id="5064" name="Google Shape;5064;p8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85"/>
              <p:cNvGrpSpPr/>
              <p:nvPr/>
            </p:nvGrpSpPr>
            <p:grpSpPr>
              <a:xfrm>
                <a:off x="2496269" y="1171698"/>
                <a:ext cx="761953" cy="723022"/>
                <a:chOff x="2496269" y="1120652"/>
                <a:chExt cx="761953" cy="723022"/>
              </a:xfrm>
            </p:grpSpPr>
            <p:grpSp>
              <p:nvGrpSpPr>
                <p:cNvPr id="5067" name="Google Shape;5067;p85"/>
                <p:cNvGrpSpPr/>
                <p:nvPr/>
              </p:nvGrpSpPr>
              <p:grpSpPr>
                <a:xfrm>
                  <a:off x="2496269" y="1120652"/>
                  <a:ext cx="761953" cy="723022"/>
                  <a:chOff x="2496269" y="1120652"/>
                  <a:chExt cx="761953" cy="723022"/>
                </a:xfrm>
              </p:grpSpPr>
              <p:grpSp>
                <p:nvGrpSpPr>
                  <p:cNvPr id="5068" name="Google Shape;5068;p85"/>
                  <p:cNvGrpSpPr/>
                  <p:nvPr/>
                </p:nvGrpSpPr>
                <p:grpSpPr>
                  <a:xfrm>
                    <a:off x="2496269" y="1304589"/>
                    <a:ext cx="407089" cy="305057"/>
                    <a:chOff x="2496269" y="1304589"/>
                    <a:chExt cx="407089" cy="305057"/>
                  </a:xfrm>
                </p:grpSpPr>
                <p:sp>
                  <p:nvSpPr>
                    <p:cNvPr id="5069" name="Google Shape;5069;p8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85"/>
                  <p:cNvGrpSpPr/>
                  <p:nvPr/>
                </p:nvGrpSpPr>
                <p:grpSpPr>
                  <a:xfrm>
                    <a:off x="2586468" y="1493376"/>
                    <a:ext cx="358850" cy="349656"/>
                    <a:chOff x="2586468" y="1493376"/>
                    <a:chExt cx="358850" cy="349656"/>
                  </a:xfrm>
                </p:grpSpPr>
                <p:sp>
                  <p:nvSpPr>
                    <p:cNvPr id="5072" name="Google Shape;5072;p8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85"/>
                  <p:cNvGrpSpPr/>
                  <p:nvPr/>
                </p:nvGrpSpPr>
                <p:grpSpPr>
                  <a:xfrm>
                    <a:off x="2807939" y="1494024"/>
                    <a:ext cx="358857" cy="349650"/>
                    <a:chOff x="2807939" y="1494024"/>
                    <a:chExt cx="358857" cy="349650"/>
                  </a:xfrm>
                </p:grpSpPr>
                <p:sp>
                  <p:nvSpPr>
                    <p:cNvPr id="5075" name="Google Shape;5075;p8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7" name="Google Shape;5077;p85"/>
                  <p:cNvGrpSpPr/>
                  <p:nvPr/>
                </p:nvGrpSpPr>
                <p:grpSpPr>
                  <a:xfrm>
                    <a:off x="2851133" y="1305635"/>
                    <a:ext cx="407089" cy="305057"/>
                    <a:chOff x="2851133" y="1305635"/>
                    <a:chExt cx="407089" cy="305057"/>
                  </a:xfrm>
                </p:grpSpPr>
                <p:sp>
                  <p:nvSpPr>
                    <p:cNvPr id="5078" name="Google Shape;5078;p8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85"/>
                  <p:cNvGrpSpPr/>
                  <p:nvPr/>
                </p:nvGrpSpPr>
                <p:grpSpPr>
                  <a:xfrm>
                    <a:off x="2727495" y="1120652"/>
                    <a:ext cx="300271" cy="396358"/>
                    <a:chOff x="2727495" y="1120652"/>
                    <a:chExt cx="300271" cy="396358"/>
                  </a:xfrm>
                </p:grpSpPr>
                <p:sp>
                  <p:nvSpPr>
                    <p:cNvPr id="5081" name="Google Shape;5081;p8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3" name="Google Shape;5083;p85"/>
                <p:cNvGrpSpPr/>
                <p:nvPr/>
              </p:nvGrpSpPr>
              <p:grpSpPr>
                <a:xfrm>
                  <a:off x="2722305" y="1350460"/>
                  <a:ext cx="308357" cy="308344"/>
                  <a:chOff x="2722305" y="1350460"/>
                  <a:chExt cx="308357" cy="308344"/>
                </a:xfrm>
              </p:grpSpPr>
              <p:sp>
                <p:nvSpPr>
                  <p:cNvPr id="5084" name="Google Shape;5084;p8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85"/>
                  <p:cNvGrpSpPr/>
                  <p:nvPr/>
                </p:nvGrpSpPr>
                <p:grpSpPr>
                  <a:xfrm>
                    <a:off x="2725064" y="1364529"/>
                    <a:ext cx="297954" cy="280182"/>
                    <a:chOff x="2725064" y="1364529"/>
                    <a:chExt cx="297954" cy="280182"/>
                  </a:xfrm>
                </p:grpSpPr>
                <p:sp>
                  <p:nvSpPr>
                    <p:cNvPr id="5086" name="Google Shape;5086;p8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91" name="Google Shape;5091;p8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85"/>
          <p:cNvGrpSpPr/>
          <p:nvPr/>
        </p:nvGrpSpPr>
        <p:grpSpPr>
          <a:xfrm>
            <a:off x="3909124" y="2727412"/>
            <a:ext cx="1569144" cy="591015"/>
            <a:chOff x="3820100" y="3023049"/>
            <a:chExt cx="1303926" cy="491162"/>
          </a:xfrm>
        </p:grpSpPr>
        <p:grpSp>
          <p:nvGrpSpPr>
            <p:cNvPr id="5097" name="Google Shape;5097;p85"/>
            <p:cNvGrpSpPr/>
            <p:nvPr/>
          </p:nvGrpSpPr>
          <p:grpSpPr>
            <a:xfrm>
              <a:off x="3820100" y="3023072"/>
              <a:ext cx="1303926" cy="491139"/>
              <a:chOff x="3820100" y="3023072"/>
              <a:chExt cx="1303926" cy="491139"/>
            </a:xfrm>
          </p:grpSpPr>
          <p:sp>
            <p:nvSpPr>
              <p:cNvPr id="5098" name="Google Shape;5098;p8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85"/>
            <p:cNvGrpSpPr/>
            <p:nvPr/>
          </p:nvGrpSpPr>
          <p:grpSpPr>
            <a:xfrm>
              <a:off x="4132439" y="3023645"/>
              <a:ext cx="393633" cy="177096"/>
              <a:chOff x="4132439" y="3023645"/>
              <a:chExt cx="393633" cy="177096"/>
            </a:xfrm>
          </p:grpSpPr>
          <p:sp>
            <p:nvSpPr>
              <p:cNvPr id="5101" name="Google Shape;5101;p8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85"/>
            <p:cNvGrpSpPr/>
            <p:nvPr/>
          </p:nvGrpSpPr>
          <p:grpSpPr>
            <a:xfrm>
              <a:off x="3921811" y="3023049"/>
              <a:ext cx="1002397" cy="388943"/>
              <a:chOff x="3921811" y="3023049"/>
              <a:chExt cx="1002397" cy="388943"/>
            </a:xfrm>
          </p:grpSpPr>
          <p:sp>
            <p:nvSpPr>
              <p:cNvPr id="5104" name="Google Shape;5104;p8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85"/>
            <p:cNvGrpSpPr/>
            <p:nvPr/>
          </p:nvGrpSpPr>
          <p:grpSpPr>
            <a:xfrm>
              <a:off x="4023645" y="3023049"/>
              <a:ext cx="683032" cy="286722"/>
              <a:chOff x="4023645" y="3023049"/>
              <a:chExt cx="683032" cy="286722"/>
            </a:xfrm>
          </p:grpSpPr>
          <p:sp>
            <p:nvSpPr>
              <p:cNvPr id="5107" name="Google Shape;5107;p8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9" name="Google Shape;5109;p85"/>
          <p:cNvGrpSpPr/>
          <p:nvPr/>
        </p:nvGrpSpPr>
        <p:grpSpPr>
          <a:xfrm>
            <a:off x="1541246" y="1854257"/>
            <a:ext cx="713522" cy="688025"/>
            <a:chOff x="1706078" y="2092648"/>
            <a:chExt cx="660913" cy="637296"/>
          </a:xfrm>
        </p:grpSpPr>
        <p:sp>
          <p:nvSpPr>
            <p:cNvPr id="5110" name="Google Shape;5110;p8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1" name="Google Shape;5111;p85"/>
            <p:cNvGrpSpPr/>
            <p:nvPr/>
          </p:nvGrpSpPr>
          <p:grpSpPr>
            <a:xfrm>
              <a:off x="1706078" y="2092648"/>
              <a:ext cx="660913" cy="575241"/>
              <a:chOff x="1706078" y="2092648"/>
              <a:chExt cx="660913" cy="575241"/>
            </a:xfrm>
          </p:grpSpPr>
          <p:sp>
            <p:nvSpPr>
              <p:cNvPr id="5112" name="Google Shape;5112;p8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5" name="Google Shape;5115;p85"/>
          <p:cNvGrpSpPr/>
          <p:nvPr/>
        </p:nvGrpSpPr>
        <p:grpSpPr>
          <a:xfrm>
            <a:off x="6303104" y="971806"/>
            <a:ext cx="1317459" cy="684168"/>
            <a:chOff x="238125" y="999450"/>
            <a:chExt cx="7140700" cy="3708225"/>
          </a:xfrm>
        </p:grpSpPr>
        <p:sp>
          <p:nvSpPr>
            <p:cNvPr id="5116" name="Google Shape;5116;p8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8" name="Shape 5128"/>
        <p:cNvGrpSpPr/>
        <p:nvPr/>
      </p:nvGrpSpPr>
      <p:grpSpPr>
        <a:xfrm>
          <a:off x="0" y="0"/>
          <a:ext cx="0" cy="0"/>
          <a:chOff x="0" y="0"/>
          <a:chExt cx="0" cy="0"/>
        </a:xfrm>
      </p:grpSpPr>
      <p:grpSp>
        <p:nvGrpSpPr>
          <p:cNvPr id="5129" name="Google Shape;5129;p86"/>
          <p:cNvGrpSpPr/>
          <p:nvPr/>
        </p:nvGrpSpPr>
        <p:grpSpPr>
          <a:xfrm>
            <a:off x="717025" y="967615"/>
            <a:ext cx="1636117" cy="1526144"/>
            <a:chOff x="729238" y="1179665"/>
            <a:chExt cx="1636117" cy="1526144"/>
          </a:xfrm>
        </p:grpSpPr>
        <p:grpSp>
          <p:nvGrpSpPr>
            <p:cNvPr id="5130" name="Google Shape;5130;p86"/>
            <p:cNvGrpSpPr/>
            <p:nvPr/>
          </p:nvGrpSpPr>
          <p:grpSpPr>
            <a:xfrm>
              <a:off x="729238" y="1179665"/>
              <a:ext cx="80700" cy="1526144"/>
              <a:chOff x="729238" y="1179665"/>
              <a:chExt cx="80700" cy="1526144"/>
            </a:xfrm>
          </p:grpSpPr>
          <p:sp>
            <p:nvSpPr>
              <p:cNvPr id="5131" name="Google Shape;5131;p8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86"/>
            <p:cNvGrpSpPr/>
            <p:nvPr/>
          </p:nvGrpSpPr>
          <p:grpSpPr>
            <a:xfrm>
              <a:off x="903098" y="1179665"/>
              <a:ext cx="80700" cy="1526144"/>
              <a:chOff x="903098" y="1179665"/>
              <a:chExt cx="80700" cy="1526144"/>
            </a:xfrm>
          </p:grpSpPr>
          <p:sp>
            <p:nvSpPr>
              <p:cNvPr id="5142" name="Google Shape;5142;p8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86"/>
            <p:cNvGrpSpPr/>
            <p:nvPr/>
          </p:nvGrpSpPr>
          <p:grpSpPr>
            <a:xfrm>
              <a:off x="1076958" y="1179665"/>
              <a:ext cx="80700" cy="1526144"/>
              <a:chOff x="1076958" y="1179665"/>
              <a:chExt cx="80700" cy="1526144"/>
            </a:xfrm>
          </p:grpSpPr>
          <p:sp>
            <p:nvSpPr>
              <p:cNvPr id="5153" name="Google Shape;5153;p8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86"/>
            <p:cNvGrpSpPr/>
            <p:nvPr/>
          </p:nvGrpSpPr>
          <p:grpSpPr>
            <a:xfrm>
              <a:off x="1247707" y="1179665"/>
              <a:ext cx="80700" cy="1526144"/>
              <a:chOff x="1247707" y="1179665"/>
              <a:chExt cx="80700" cy="1526144"/>
            </a:xfrm>
          </p:grpSpPr>
          <p:sp>
            <p:nvSpPr>
              <p:cNvPr id="5164" name="Google Shape;5164;p8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6"/>
            <p:cNvGrpSpPr/>
            <p:nvPr/>
          </p:nvGrpSpPr>
          <p:grpSpPr>
            <a:xfrm>
              <a:off x="1421567" y="1179665"/>
              <a:ext cx="80700" cy="1526144"/>
              <a:chOff x="1421567" y="1179665"/>
              <a:chExt cx="80700" cy="1526144"/>
            </a:xfrm>
          </p:grpSpPr>
          <p:sp>
            <p:nvSpPr>
              <p:cNvPr id="5175" name="Google Shape;5175;p8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86"/>
            <p:cNvGrpSpPr/>
            <p:nvPr/>
          </p:nvGrpSpPr>
          <p:grpSpPr>
            <a:xfrm>
              <a:off x="1592327" y="1179665"/>
              <a:ext cx="80700" cy="1526144"/>
              <a:chOff x="1592327" y="1179665"/>
              <a:chExt cx="80700" cy="1526144"/>
            </a:xfrm>
          </p:grpSpPr>
          <p:sp>
            <p:nvSpPr>
              <p:cNvPr id="5186" name="Google Shape;5186;p8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86"/>
            <p:cNvGrpSpPr/>
            <p:nvPr/>
          </p:nvGrpSpPr>
          <p:grpSpPr>
            <a:xfrm>
              <a:off x="1766187" y="1179665"/>
              <a:ext cx="80700" cy="1526144"/>
              <a:chOff x="1766187" y="1179665"/>
              <a:chExt cx="80700" cy="1526144"/>
            </a:xfrm>
          </p:grpSpPr>
          <p:sp>
            <p:nvSpPr>
              <p:cNvPr id="5197" name="Google Shape;5197;p8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86"/>
            <p:cNvGrpSpPr/>
            <p:nvPr/>
          </p:nvGrpSpPr>
          <p:grpSpPr>
            <a:xfrm>
              <a:off x="1936935" y="1179665"/>
              <a:ext cx="80700" cy="1526144"/>
              <a:chOff x="1936935" y="1179665"/>
              <a:chExt cx="80700" cy="1526144"/>
            </a:xfrm>
          </p:grpSpPr>
          <p:sp>
            <p:nvSpPr>
              <p:cNvPr id="5208" name="Google Shape;5208;p8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86"/>
            <p:cNvGrpSpPr/>
            <p:nvPr/>
          </p:nvGrpSpPr>
          <p:grpSpPr>
            <a:xfrm>
              <a:off x="2110795" y="1179665"/>
              <a:ext cx="80700" cy="1526144"/>
              <a:chOff x="2110795" y="1179665"/>
              <a:chExt cx="80700" cy="1526144"/>
            </a:xfrm>
          </p:grpSpPr>
          <p:sp>
            <p:nvSpPr>
              <p:cNvPr id="5219" name="Google Shape;5219;p8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86"/>
            <p:cNvGrpSpPr/>
            <p:nvPr/>
          </p:nvGrpSpPr>
          <p:grpSpPr>
            <a:xfrm>
              <a:off x="2284655" y="1179665"/>
              <a:ext cx="80700" cy="1526144"/>
              <a:chOff x="2284655" y="1179665"/>
              <a:chExt cx="80700" cy="1526144"/>
            </a:xfrm>
          </p:grpSpPr>
          <p:sp>
            <p:nvSpPr>
              <p:cNvPr id="5230" name="Google Shape;5230;p8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0" name="Google Shape;5240;p86"/>
          <p:cNvGrpSpPr/>
          <p:nvPr/>
        </p:nvGrpSpPr>
        <p:grpSpPr>
          <a:xfrm>
            <a:off x="2611692" y="986753"/>
            <a:ext cx="1364248" cy="1102133"/>
            <a:chOff x="2623904" y="1198803"/>
            <a:chExt cx="1364248" cy="1102133"/>
          </a:xfrm>
        </p:grpSpPr>
        <p:grpSp>
          <p:nvGrpSpPr>
            <p:cNvPr id="5241" name="Google Shape;5241;p86"/>
            <p:cNvGrpSpPr/>
            <p:nvPr/>
          </p:nvGrpSpPr>
          <p:grpSpPr>
            <a:xfrm>
              <a:off x="2623907" y="1198803"/>
              <a:ext cx="1364245" cy="273000"/>
              <a:chOff x="2623907" y="1198803"/>
              <a:chExt cx="1364245" cy="273000"/>
            </a:xfrm>
          </p:grpSpPr>
          <p:sp>
            <p:nvSpPr>
              <p:cNvPr id="5242" name="Google Shape;5242;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86"/>
            <p:cNvGrpSpPr/>
            <p:nvPr/>
          </p:nvGrpSpPr>
          <p:grpSpPr>
            <a:xfrm>
              <a:off x="2623904" y="1476964"/>
              <a:ext cx="1364245" cy="273000"/>
              <a:chOff x="2623904" y="1476964"/>
              <a:chExt cx="1364245" cy="273000"/>
            </a:xfrm>
          </p:grpSpPr>
          <p:sp>
            <p:nvSpPr>
              <p:cNvPr id="5248" name="Google Shape;5248;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86"/>
            <p:cNvGrpSpPr/>
            <p:nvPr/>
          </p:nvGrpSpPr>
          <p:grpSpPr>
            <a:xfrm>
              <a:off x="2623907" y="1749775"/>
              <a:ext cx="1364245" cy="273000"/>
              <a:chOff x="2623907" y="1749775"/>
              <a:chExt cx="1364245" cy="273000"/>
            </a:xfrm>
          </p:grpSpPr>
          <p:sp>
            <p:nvSpPr>
              <p:cNvPr id="5254" name="Google Shape;5254;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86"/>
            <p:cNvGrpSpPr/>
            <p:nvPr/>
          </p:nvGrpSpPr>
          <p:grpSpPr>
            <a:xfrm>
              <a:off x="2623904" y="2027936"/>
              <a:ext cx="1364245" cy="273000"/>
              <a:chOff x="2623904" y="2027936"/>
              <a:chExt cx="1364245" cy="273000"/>
            </a:xfrm>
          </p:grpSpPr>
          <p:sp>
            <p:nvSpPr>
              <p:cNvPr id="5260" name="Google Shape;5260;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5" name="Google Shape;5265;p86"/>
          <p:cNvGrpSpPr/>
          <p:nvPr/>
        </p:nvGrpSpPr>
        <p:grpSpPr>
          <a:xfrm>
            <a:off x="2601153" y="2445826"/>
            <a:ext cx="1387541" cy="159124"/>
            <a:chOff x="3200660" y="2180272"/>
            <a:chExt cx="2563824" cy="378237"/>
          </a:xfrm>
        </p:grpSpPr>
        <p:sp>
          <p:nvSpPr>
            <p:cNvPr id="5266" name="Google Shape;5266;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86"/>
          <p:cNvGrpSpPr/>
          <p:nvPr/>
        </p:nvGrpSpPr>
        <p:grpSpPr>
          <a:xfrm>
            <a:off x="2597677" y="2723590"/>
            <a:ext cx="1390502" cy="159625"/>
            <a:chOff x="3530150" y="2790075"/>
            <a:chExt cx="1962600" cy="225300"/>
          </a:xfrm>
        </p:grpSpPr>
        <p:sp>
          <p:nvSpPr>
            <p:cNvPr id="5285" name="Google Shape;5285;p8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86"/>
          <p:cNvGrpSpPr/>
          <p:nvPr/>
        </p:nvGrpSpPr>
        <p:grpSpPr>
          <a:xfrm>
            <a:off x="2597735" y="3001855"/>
            <a:ext cx="1411629" cy="154175"/>
            <a:chOff x="3558802" y="4011244"/>
            <a:chExt cx="1866000" cy="111600"/>
          </a:xfrm>
        </p:grpSpPr>
        <p:sp>
          <p:nvSpPr>
            <p:cNvPr id="5288" name="Google Shape;5288;p8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86"/>
          <p:cNvGrpSpPr/>
          <p:nvPr/>
        </p:nvGrpSpPr>
        <p:grpSpPr>
          <a:xfrm>
            <a:off x="2598023" y="2207425"/>
            <a:ext cx="1383503" cy="119761"/>
            <a:chOff x="3465975" y="2270258"/>
            <a:chExt cx="1986364" cy="171947"/>
          </a:xfrm>
        </p:grpSpPr>
        <p:sp>
          <p:nvSpPr>
            <p:cNvPr id="5291" name="Google Shape;5291;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86"/>
          <p:cNvGrpSpPr/>
          <p:nvPr/>
        </p:nvGrpSpPr>
        <p:grpSpPr>
          <a:xfrm>
            <a:off x="2609030" y="3571198"/>
            <a:ext cx="1369531" cy="195460"/>
            <a:chOff x="723300" y="4253549"/>
            <a:chExt cx="2276482" cy="324900"/>
          </a:xfrm>
        </p:grpSpPr>
        <p:sp>
          <p:nvSpPr>
            <p:cNvPr id="5300" name="Google Shape;5300;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86"/>
          <p:cNvGrpSpPr/>
          <p:nvPr/>
        </p:nvGrpSpPr>
        <p:grpSpPr>
          <a:xfrm>
            <a:off x="2598591" y="3272439"/>
            <a:ext cx="1389066" cy="180119"/>
            <a:chOff x="705948" y="3788465"/>
            <a:chExt cx="2308953" cy="299400"/>
          </a:xfrm>
        </p:grpSpPr>
        <p:sp>
          <p:nvSpPr>
            <p:cNvPr id="5306" name="Google Shape;5306;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86"/>
          <p:cNvGrpSpPr/>
          <p:nvPr/>
        </p:nvGrpSpPr>
        <p:grpSpPr>
          <a:xfrm>
            <a:off x="4195581" y="1876393"/>
            <a:ext cx="1433821" cy="191501"/>
            <a:chOff x="4273350" y="2088443"/>
            <a:chExt cx="1433821" cy="191501"/>
          </a:xfrm>
        </p:grpSpPr>
        <p:grpSp>
          <p:nvGrpSpPr>
            <p:cNvPr id="5312" name="Google Shape;5312;p86"/>
            <p:cNvGrpSpPr/>
            <p:nvPr/>
          </p:nvGrpSpPr>
          <p:grpSpPr>
            <a:xfrm>
              <a:off x="4273350" y="2088443"/>
              <a:ext cx="1433821" cy="0"/>
              <a:chOff x="5224975" y="2962250"/>
              <a:chExt cx="1544400" cy="0"/>
            </a:xfrm>
          </p:grpSpPr>
          <p:cxnSp>
            <p:nvCxnSpPr>
              <p:cNvPr id="5313" name="Google Shape;5313;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14" name="Google Shape;5314;p8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15" name="Google Shape;5315;p86"/>
            <p:cNvGrpSpPr/>
            <p:nvPr/>
          </p:nvGrpSpPr>
          <p:grpSpPr>
            <a:xfrm>
              <a:off x="4273350" y="2279944"/>
              <a:ext cx="1433821" cy="0"/>
              <a:chOff x="5224975" y="2962250"/>
              <a:chExt cx="1544400" cy="0"/>
            </a:xfrm>
          </p:grpSpPr>
          <p:cxnSp>
            <p:nvCxnSpPr>
              <p:cNvPr id="5316" name="Google Shape;5316;p8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17" name="Google Shape;5317;p8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18" name="Google Shape;5318;p86"/>
          <p:cNvGrpSpPr/>
          <p:nvPr/>
        </p:nvGrpSpPr>
        <p:grpSpPr>
          <a:xfrm>
            <a:off x="2646528" y="3885297"/>
            <a:ext cx="1304609" cy="294074"/>
            <a:chOff x="2658741" y="4097347"/>
            <a:chExt cx="1304609" cy="294074"/>
          </a:xfrm>
        </p:grpSpPr>
        <p:grpSp>
          <p:nvGrpSpPr>
            <p:cNvPr id="5319" name="Google Shape;5319;p86"/>
            <p:cNvGrpSpPr/>
            <p:nvPr/>
          </p:nvGrpSpPr>
          <p:grpSpPr>
            <a:xfrm>
              <a:off x="2658741" y="4097347"/>
              <a:ext cx="118572" cy="294074"/>
              <a:chOff x="3343310" y="4475555"/>
              <a:chExt cx="127717" cy="316753"/>
            </a:xfrm>
          </p:grpSpPr>
          <p:sp>
            <p:nvSpPr>
              <p:cNvPr id="5320" name="Google Shape;5320;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86"/>
            <p:cNvGrpSpPr/>
            <p:nvPr/>
          </p:nvGrpSpPr>
          <p:grpSpPr>
            <a:xfrm>
              <a:off x="3815519" y="4098388"/>
              <a:ext cx="147831" cy="291991"/>
              <a:chOff x="3527539" y="4476677"/>
              <a:chExt cx="159232" cy="314510"/>
            </a:xfrm>
          </p:grpSpPr>
          <p:sp>
            <p:nvSpPr>
              <p:cNvPr id="5323" name="Google Shape;5323;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86"/>
            <p:cNvGrpSpPr/>
            <p:nvPr/>
          </p:nvGrpSpPr>
          <p:grpSpPr>
            <a:xfrm>
              <a:off x="3511696" y="4098388"/>
              <a:ext cx="147831" cy="291991"/>
              <a:chOff x="3527539" y="4476677"/>
              <a:chExt cx="159232" cy="314510"/>
            </a:xfrm>
          </p:grpSpPr>
          <p:sp>
            <p:nvSpPr>
              <p:cNvPr id="5326" name="Google Shape;5326;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86"/>
            <p:cNvGrpSpPr/>
            <p:nvPr/>
          </p:nvGrpSpPr>
          <p:grpSpPr>
            <a:xfrm>
              <a:off x="3207874" y="4098388"/>
              <a:ext cx="147831" cy="291991"/>
              <a:chOff x="3527539" y="4476677"/>
              <a:chExt cx="159232" cy="314510"/>
            </a:xfrm>
          </p:grpSpPr>
          <p:sp>
            <p:nvSpPr>
              <p:cNvPr id="5329" name="Google Shape;5329;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86"/>
            <p:cNvGrpSpPr/>
            <p:nvPr/>
          </p:nvGrpSpPr>
          <p:grpSpPr>
            <a:xfrm>
              <a:off x="2933305" y="4097347"/>
              <a:ext cx="118572" cy="294074"/>
              <a:chOff x="3343310" y="4475555"/>
              <a:chExt cx="127717" cy="316753"/>
            </a:xfrm>
          </p:grpSpPr>
          <p:sp>
            <p:nvSpPr>
              <p:cNvPr id="5332" name="Google Shape;5332;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4" name="Google Shape;5334;p86"/>
          <p:cNvGrpSpPr/>
          <p:nvPr/>
        </p:nvGrpSpPr>
        <p:grpSpPr>
          <a:xfrm>
            <a:off x="4197136" y="963991"/>
            <a:ext cx="1430711" cy="751237"/>
            <a:chOff x="5159450" y="1919950"/>
            <a:chExt cx="1541050" cy="862500"/>
          </a:xfrm>
        </p:grpSpPr>
        <p:sp>
          <p:nvSpPr>
            <p:cNvPr id="5335" name="Google Shape;5335;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36" name="Google Shape;5336;p86"/>
            <p:cNvGrpSpPr/>
            <p:nvPr/>
          </p:nvGrpSpPr>
          <p:grpSpPr>
            <a:xfrm>
              <a:off x="5159450" y="1919950"/>
              <a:ext cx="1541050" cy="862500"/>
              <a:chOff x="5159450" y="1919950"/>
              <a:chExt cx="1541050" cy="862500"/>
            </a:xfrm>
          </p:grpSpPr>
          <p:cxnSp>
            <p:nvCxnSpPr>
              <p:cNvPr id="5337" name="Google Shape;5337;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38" name="Google Shape;5338;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39" name="Google Shape;5339;p86"/>
          <p:cNvGrpSpPr/>
          <p:nvPr/>
        </p:nvGrpSpPr>
        <p:grpSpPr>
          <a:xfrm>
            <a:off x="4245274" y="2227761"/>
            <a:ext cx="1334436" cy="967914"/>
            <a:chOff x="4294923" y="2439811"/>
            <a:chExt cx="1334436" cy="967914"/>
          </a:xfrm>
        </p:grpSpPr>
        <p:grpSp>
          <p:nvGrpSpPr>
            <p:cNvPr id="5340" name="Google Shape;5340;p86"/>
            <p:cNvGrpSpPr/>
            <p:nvPr/>
          </p:nvGrpSpPr>
          <p:grpSpPr>
            <a:xfrm>
              <a:off x="4960455" y="2469658"/>
              <a:ext cx="668904" cy="885524"/>
              <a:chOff x="4960455" y="2469658"/>
              <a:chExt cx="668904" cy="885524"/>
            </a:xfrm>
          </p:grpSpPr>
          <p:sp>
            <p:nvSpPr>
              <p:cNvPr id="5341" name="Google Shape;5341;p8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86"/>
            <p:cNvGrpSpPr/>
            <p:nvPr/>
          </p:nvGrpSpPr>
          <p:grpSpPr>
            <a:xfrm>
              <a:off x="4294923" y="2469658"/>
              <a:ext cx="668951" cy="885524"/>
              <a:chOff x="4294923" y="2469658"/>
              <a:chExt cx="668951" cy="885524"/>
            </a:xfrm>
          </p:grpSpPr>
          <p:sp>
            <p:nvSpPr>
              <p:cNvPr id="5348" name="Google Shape;5348;p8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4" name="Google Shape;5354;p8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86"/>
          <p:cNvGrpSpPr/>
          <p:nvPr/>
        </p:nvGrpSpPr>
        <p:grpSpPr>
          <a:xfrm>
            <a:off x="4231477" y="3282206"/>
            <a:ext cx="1430949" cy="897289"/>
            <a:chOff x="4351371" y="3547942"/>
            <a:chExt cx="1345130" cy="843475"/>
          </a:xfrm>
        </p:grpSpPr>
        <p:grpSp>
          <p:nvGrpSpPr>
            <p:cNvPr id="5356" name="Google Shape;5356;p86"/>
            <p:cNvGrpSpPr/>
            <p:nvPr/>
          </p:nvGrpSpPr>
          <p:grpSpPr>
            <a:xfrm>
              <a:off x="4351371" y="4209917"/>
              <a:ext cx="1345130" cy="181500"/>
              <a:chOff x="4351371" y="4209917"/>
              <a:chExt cx="1345130" cy="181500"/>
            </a:xfrm>
          </p:grpSpPr>
          <p:sp>
            <p:nvSpPr>
              <p:cNvPr id="5357" name="Google Shape;5357;p8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8" name="Google Shape;5358;p8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59" name="Google Shape;5359;p86"/>
            <p:cNvGrpSpPr/>
            <p:nvPr/>
          </p:nvGrpSpPr>
          <p:grpSpPr>
            <a:xfrm>
              <a:off x="4403010" y="3985221"/>
              <a:ext cx="1109518" cy="181500"/>
              <a:chOff x="4403010" y="3985221"/>
              <a:chExt cx="1109518" cy="181500"/>
            </a:xfrm>
          </p:grpSpPr>
          <p:sp>
            <p:nvSpPr>
              <p:cNvPr id="5360" name="Google Shape;5360;p8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1" name="Google Shape;5361;p8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62" name="Google Shape;5362;p86"/>
            <p:cNvGrpSpPr/>
            <p:nvPr/>
          </p:nvGrpSpPr>
          <p:grpSpPr>
            <a:xfrm>
              <a:off x="4618704" y="3766582"/>
              <a:ext cx="807858" cy="181500"/>
              <a:chOff x="4618704" y="3766582"/>
              <a:chExt cx="807858" cy="181500"/>
            </a:xfrm>
          </p:grpSpPr>
          <p:sp>
            <p:nvSpPr>
              <p:cNvPr id="5363" name="Google Shape;5363;p8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4" name="Google Shape;5364;p8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65" name="Google Shape;5365;p86"/>
            <p:cNvGrpSpPr/>
            <p:nvPr/>
          </p:nvGrpSpPr>
          <p:grpSpPr>
            <a:xfrm>
              <a:off x="4735238" y="3547942"/>
              <a:ext cx="462839" cy="181500"/>
              <a:chOff x="4735238" y="3547942"/>
              <a:chExt cx="462839" cy="181500"/>
            </a:xfrm>
          </p:grpSpPr>
          <p:sp>
            <p:nvSpPr>
              <p:cNvPr id="5366" name="Google Shape;5366;p8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7" name="Google Shape;5367;p8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68" name="Google Shape;5368;p86"/>
          <p:cNvGrpSpPr/>
          <p:nvPr/>
        </p:nvGrpSpPr>
        <p:grpSpPr>
          <a:xfrm>
            <a:off x="7407835" y="2217530"/>
            <a:ext cx="1020955" cy="928853"/>
            <a:chOff x="926675" y="238125"/>
            <a:chExt cx="5755100" cy="5232975"/>
          </a:xfrm>
        </p:grpSpPr>
        <p:sp>
          <p:nvSpPr>
            <p:cNvPr id="5369" name="Google Shape;5369;p8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86"/>
          <p:cNvGrpSpPr/>
          <p:nvPr/>
        </p:nvGrpSpPr>
        <p:grpSpPr>
          <a:xfrm>
            <a:off x="715208" y="2616265"/>
            <a:ext cx="1695374" cy="1560837"/>
            <a:chOff x="727421" y="2828315"/>
            <a:chExt cx="1695374" cy="1560837"/>
          </a:xfrm>
        </p:grpSpPr>
        <p:grpSp>
          <p:nvGrpSpPr>
            <p:cNvPr id="5374" name="Google Shape;5374;p86"/>
            <p:cNvGrpSpPr/>
            <p:nvPr/>
          </p:nvGrpSpPr>
          <p:grpSpPr>
            <a:xfrm>
              <a:off x="727421" y="2828315"/>
              <a:ext cx="1695374" cy="1560837"/>
              <a:chOff x="734799" y="2782450"/>
              <a:chExt cx="1571100" cy="1577400"/>
            </a:xfrm>
          </p:grpSpPr>
          <p:cxnSp>
            <p:nvCxnSpPr>
              <p:cNvPr id="5375" name="Google Shape;5375;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76" name="Google Shape;5376;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77" name="Google Shape;5377;p86"/>
            <p:cNvGrpSpPr/>
            <p:nvPr/>
          </p:nvGrpSpPr>
          <p:grpSpPr>
            <a:xfrm>
              <a:off x="819108" y="2882501"/>
              <a:ext cx="1556791" cy="1426186"/>
              <a:chOff x="819108" y="2882501"/>
              <a:chExt cx="1556791" cy="1426186"/>
            </a:xfrm>
          </p:grpSpPr>
          <p:grpSp>
            <p:nvGrpSpPr>
              <p:cNvPr id="5378" name="Google Shape;5378;p86"/>
              <p:cNvGrpSpPr/>
              <p:nvPr/>
            </p:nvGrpSpPr>
            <p:grpSpPr>
              <a:xfrm>
                <a:off x="819108" y="2882501"/>
                <a:ext cx="103104" cy="1426186"/>
                <a:chOff x="4674013" y="3100904"/>
                <a:chExt cx="122758" cy="1698043"/>
              </a:xfrm>
            </p:grpSpPr>
            <p:sp>
              <p:nvSpPr>
                <p:cNvPr id="5379" name="Google Shape;5379;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86"/>
              <p:cNvGrpSpPr/>
              <p:nvPr/>
            </p:nvGrpSpPr>
            <p:grpSpPr>
              <a:xfrm>
                <a:off x="1062475" y="2882501"/>
                <a:ext cx="103104" cy="1426186"/>
                <a:chOff x="4940438" y="3100904"/>
                <a:chExt cx="122758" cy="1698043"/>
              </a:xfrm>
            </p:grpSpPr>
            <p:sp>
              <p:nvSpPr>
                <p:cNvPr id="5387" name="Google Shape;5387;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86"/>
              <p:cNvGrpSpPr/>
              <p:nvPr/>
            </p:nvGrpSpPr>
            <p:grpSpPr>
              <a:xfrm>
                <a:off x="1299324" y="2882501"/>
                <a:ext cx="103104" cy="1426186"/>
                <a:chOff x="5206863" y="3100904"/>
                <a:chExt cx="122758" cy="1698043"/>
              </a:xfrm>
            </p:grpSpPr>
            <p:sp>
              <p:nvSpPr>
                <p:cNvPr id="5395" name="Google Shape;5395;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86"/>
              <p:cNvGrpSpPr/>
              <p:nvPr/>
            </p:nvGrpSpPr>
            <p:grpSpPr>
              <a:xfrm>
                <a:off x="1786057" y="2882501"/>
                <a:ext cx="103104" cy="1426186"/>
                <a:chOff x="6006138" y="3143629"/>
                <a:chExt cx="122758" cy="1698043"/>
              </a:xfrm>
            </p:grpSpPr>
            <p:sp>
              <p:nvSpPr>
                <p:cNvPr id="5403" name="Google Shape;5403;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86"/>
              <p:cNvGrpSpPr/>
              <p:nvPr/>
            </p:nvGrpSpPr>
            <p:grpSpPr>
              <a:xfrm>
                <a:off x="2029422" y="2882501"/>
                <a:ext cx="103104" cy="1426186"/>
                <a:chOff x="6805413" y="3100904"/>
                <a:chExt cx="122758" cy="1698043"/>
              </a:xfrm>
            </p:grpSpPr>
            <p:sp>
              <p:nvSpPr>
                <p:cNvPr id="5411" name="Google Shape;5411;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86"/>
              <p:cNvGrpSpPr/>
              <p:nvPr/>
            </p:nvGrpSpPr>
            <p:grpSpPr>
              <a:xfrm>
                <a:off x="2272795" y="2882501"/>
                <a:ext cx="103104" cy="1426186"/>
                <a:chOff x="5206863" y="3100904"/>
                <a:chExt cx="122758" cy="1698043"/>
              </a:xfrm>
            </p:grpSpPr>
            <p:sp>
              <p:nvSpPr>
                <p:cNvPr id="5419" name="Google Shape;5419;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86"/>
              <p:cNvGrpSpPr/>
              <p:nvPr/>
            </p:nvGrpSpPr>
            <p:grpSpPr>
              <a:xfrm>
                <a:off x="1542694" y="2882501"/>
                <a:ext cx="103104" cy="1426186"/>
                <a:chOff x="6006138" y="3143629"/>
                <a:chExt cx="122758" cy="1698043"/>
              </a:xfrm>
            </p:grpSpPr>
            <p:sp>
              <p:nvSpPr>
                <p:cNvPr id="5427" name="Google Shape;5427;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34" name="Google Shape;5434;p86"/>
          <p:cNvGrpSpPr/>
          <p:nvPr/>
        </p:nvGrpSpPr>
        <p:grpSpPr>
          <a:xfrm>
            <a:off x="5671259" y="3305987"/>
            <a:ext cx="2749952" cy="870677"/>
            <a:chOff x="238125" y="1725700"/>
            <a:chExt cx="7139025" cy="2260325"/>
          </a:xfrm>
        </p:grpSpPr>
        <p:sp>
          <p:nvSpPr>
            <p:cNvPr id="5435" name="Google Shape;5435;p8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86"/>
          <p:cNvGrpSpPr/>
          <p:nvPr/>
        </p:nvGrpSpPr>
        <p:grpSpPr>
          <a:xfrm>
            <a:off x="5941423" y="2247733"/>
            <a:ext cx="1105452" cy="916747"/>
            <a:chOff x="5249100" y="1210600"/>
            <a:chExt cx="3502700" cy="2904775"/>
          </a:xfrm>
        </p:grpSpPr>
        <p:sp>
          <p:nvSpPr>
            <p:cNvPr id="5446" name="Google Shape;5446;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0" name="Google Shape;5450;p8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51" name="Google Shape;5451;p8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52" name="Google Shape;5452;p8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53" name="Google Shape;5453;p8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54" name="Google Shape;5454;p8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86"/>
          <p:cNvGrpSpPr/>
          <p:nvPr/>
        </p:nvGrpSpPr>
        <p:grpSpPr>
          <a:xfrm>
            <a:off x="7123971" y="967151"/>
            <a:ext cx="1304650" cy="1124856"/>
            <a:chOff x="7287122" y="1165658"/>
            <a:chExt cx="1219413" cy="1051365"/>
          </a:xfrm>
        </p:grpSpPr>
        <p:grpSp>
          <p:nvGrpSpPr>
            <p:cNvPr id="5456" name="Google Shape;5456;p86"/>
            <p:cNvGrpSpPr/>
            <p:nvPr/>
          </p:nvGrpSpPr>
          <p:grpSpPr>
            <a:xfrm>
              <a:off x="7287122" y="1969723"/>
              <a:ext cx="1219413" cy="247300"/>
              <a:chOff x="7287122" y="1969723"/>
              <a:chExt cx="1219413" cy="247300"/>
            </a:xfrm>
          </p:grpSpPr>
          <p:sp>
            <p:nvSpPr>
              <p:cNvPr id="5457" name="Google Shape;5457;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86"/>
              <p:cNvGrpSpPr/>
              <p:nvPr/>
            </p:nvGrpSpPr>
            <p:grpSpPr>
              <a:xfrm>
                <a:off x="7287122" y="2063892"/>
                <a:ext cx="1151753" cy="73428"/>
                <a:chOff x="7287122" y="2063892"/>
                <a:chExt cx="1151753" cy="73428"/>
              </a:xfrm>
            </p:grpSpPr>
            <p:sp>
              <p:nvSpPr>
                <p:cNvPr id="5459" name="Google Shape;5459;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0" name="Google Shape;5460;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61" name="Google Shape;5461;p86"/>
            <p:cNvGrpSpPr/>
            <p:nvPr/>
          </p:nvGrpSpPr>
          <p:grpSpPr>
            <a:xfrm>
              <a:off x="7287122" y="1712201"/>
              <a:ext cx="1219403" cy="246767"/>
              <a:chOff x="7287122" y="1712201"/>
              <a:chExt cx="1219403" cy="246767"/>
            </a:xfrm>
          </p:grpSpPr>
          <p:sp>
            <p:nvSpPr>
              <p:cNvPr id="5462" name="Google Shape;5462;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3" name="Google Shape;5463;p86"/>
              <p:cNvGrpSpPr/>
              <p:nvPr/>
            </p:nvGrpSpPr>
            <p:grpSpPr>
              <a:xfrm>
                <a:off x="7287122" y="1842861"/>
                <a:ext cx="1005303" cy="73419"/>
                <a:chOff x="7287122" y="1842861"/>
                <a:chExt cx="1005303" cy="73419"/>
              </a:xfrm>
            </p:grpSpPr>
            <p:sp>
              <p:nvSpPr>
                <p:cNvPr id="5464" name="Google Shape;5464;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5" name="Google Shape;5465;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66" name="Google Shape;5466;p86"/>
            <p:cNvGrpSpPr/>
            <p:nvPr/>
          </p:nvGrpSpPr>
          <p:grpSpPr>
            <a:xfrm>
              <a:off x="7287122" y="1447520"/>
              <a:ext cx="1219403" cy="286667"/>
              <a:chOff x="7287122" y="1447520"/>
              <a:chExt cx="1219403" cy="286667"/>
            </a:xfrm>
          </p:grpSpPr>
          <p:sp>
            <p:nvSpPr>
              <p:cNvPr id="5467" name="Google Shape;5467;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8" name="Google Shape;5468;p86"/>
              <p:cNvGrpSpPr/>
              <p:nvPr/>
            </p:nvGrpSpPr>
            <p:grpSpPr>
              <a:xfrm>
                <a:off x="7287122" y="1581977"/>
                <a:ext cx="852803" cy="73428"/>
                <a:chOff x="7287122" y="1581977"/>
                <a:chExt cx="852803" cy="73428"/>
              </a:xfrm>
            </p:grpSpPr>
            <p:sp>
              <p:nvSpPr>
                <p:cNvPr id="5469" name="Google Shape;5469;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0" name="Google Shape;5470;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71" name="Google Shape;5471;p86"/>
            <p:cNvGrpSpPr/>
            <p:nvPr/>
          </p:nvGrpSpPr>
          <p:grpSpPr>
            <a:xfrm>
              <a:off x="7287122" y="1165658"/>
              <a:ext cx="1219403" cy="344253"/>
              <a:chOff x="7287122" y="1165658"/>
              <a:chExt cx="1219403" cy="344253"/>
            </a:xfrm>
          </p:grpSpPr>
          <p:sp>
            <p:nvSpPr>
              <p:cNvPr id="5472" name="Google Shape;5472;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86"/>
              <p:cNvGrpSpPr/>
              <p:nvPr/>
            </p:nvGrpSpPr>
            <p:grpSpPr>
              <a:xfrm>
                <a:off x="7287122" y="1341025"/>
                <a:ext cx="695703" cy="73419"/>
                <a:chOff x="7287122" y="1341025"/>
                <a:chExt cx="695703" cy="73419"/>
              </a:xfrm>
            </p:grpSpPr>
            <p:sp>
              <p:nvSpPr>
                <p:cNvPr id="5474" name="Google Shape;5474;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5" name="Google Shape;5475;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76" name="Google Shape;5476;p86"/>
          <p:cNvGrpSpPr/>
          <p:nvPr/>
        </p:nvGrpSpPr>
        <p:grpSpPr>
          <a:xfrm>
            <a:off x="5790463" y="973174"/>
            <a:ext cx="1397729" cy="1098540"/>
            <a:chOff x="5900602" y="1193063"/>
            <a:chExt cx="1299851" cy="1021707"/>
          </a:xfrm>
        </p:grpSpPr>
        <p:grpSp>
          <p:nvGrpSpPr>
            <p:cNvPr id="5477" name="Google Shape;5477;p86"/>
            <p:cNvGrpSpPr/>
            <p:nvPr/>
          </p:nvGrpSpPr>
          <p:grpSpPr>
            <a:xfrm>
              <a:off x="6520337" y="1193063"/>
              <a:ext cx="341815" cy="799959"/>
              <a:chOff x="6520337" y="1193063"/>
              <a:chExt cx="341815" cy="799959"/>
            </a:xfrm>
          </p:grpSpPr>
          <p:grpSp>
            <p:nvGrpSpPr>
              <p:cNvPr id="5478" name="Google Shape;5478;p86"/>
              <p:cNvGrpSpPr/>
              <p:nvPr/>
            </p:nvGrpSpPr>
            <p:grpSpPr>
              <a:xfrm>
                <a:off x="6520337" y="1589527"/>
                <a:ext cx="213950" cy="403494"/>
                <a:chOff x="6520337" y="1589527"/>
                <a:chExt cx="213950" cy="403494"/>
              </a:xfrm>
            </p:grpSpPr>
            <p:sp>
              <p:nvSpPr>
                <p:cNvPr id="5479" name="Google Shape;5479;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86"/>
              <p:cNvGrpSpPr/>
              <p:nvPr/>
            </p:nvGrpSpPr>
            <p:grpSpPr>
              <a:xfrm>
                <a:off x="6577204" y="1193063"/>
                <a:ext cx="284947" cy="464512"/>
                <a:chOff x="6577204" y="1193063"/>
                <a:chExt cx="284947" cy="464512"/>
              </a:xfrm>
            </p:grpSpPr>
            <p:sp>
              <p:nvSpPr>
                <p:cNvPr id="5482" name="Google Shape;5482;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3" name="Google Shape;5483;p8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84" name="Google Shape;5484;p86"/>
            <p:cNvGrpSpPr/>
            <p:nvPr/>
          </p:nvGrpSpPr>
          <p:grpSpPr>
            <a:xfrm>
              <a:off x="6238903" y="1193063"/>
              <a:ext cx="300475" cy="900152"/>
              <a:chOff x="6238903" y="1193063"/>
              <a:chExt cx="300475" cy="900152"/>
            </a:xfrm>
          </p:grpSpPr>
          <p:grpSp>
            <p:nvGrpSpPr>
              <p:cNvPr id="5485" name="Google Shape;5485;p86"/>
              <p:cNvGrpSpPr/>
              <p:nvPr/>
            </p:nvGrpSpPr>
            <p:grpSpPr>
              <a:xfrm>
                <a:off x="6290865" y="1489315"/>
                <a:ext cx="248514" cy="603900"/>
                <a:chOff x="6290865" y="1489315"/>
                <a:chExt cx="248514" cy="603900"/>
              </a:xfrm>
            </p:grpSpPr>
            <p:sp>
              <p:nvSpPr>
                <p:cNvPr id="5486" name="Google Shape;5486;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86"/>
              <p:cNvGrpSpPr/>
              <p:nvPr/>
            </p:nvGrpSpPr>
            <p:grpSpPr>
              <a:xfrm>
                <a:off x="6238903" y="1193063"/>
                <a:ext cx="284947" cy="333087"/>
                <a:chOff x="6238903" y="1193063"/>
                <a:chExt cx="284947" cy="333087"/>
              </a:xfrm>
            </p:grpSpPr>
            <p:sp>
              <p:nvSpPr>
                <p:cNvPr id="5489" name="Google Shape;5489;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0" name="Google Shape;5490;p8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91" name="Google Shape;5491;p86"/>
            <p:cNvGrpSpPr/>
            <p:nvPr/>
          </p:nvGrpSpPr>
          <p:grpSpPr>
            <a:xfrm>
              <a:off x="5900602" y="1193063"/>
              <a:ext cx="444345" cy="1021707"/>
              <a:chOff x="5900602" y="1193063"/>
              <a:chExt cx="444345" cy="1021707"/>
            </a:xfrm>
          </p:grpSpPr>
          <p:grpSp>
            <p:nvGrpSpPr>
              <p:cNvPr id="5492" name="Google Shape;5492;p86"/>
              <p:cNvGrpSpPr/>
              <p:nvPr/>
            </p:nvGrpSpPr>
            <p:grpSpPr>
              <a:xfrm>
                <a:off x="6046501" y="1367785"/>
                <a:ext cx="298446" cy="846986"/>
                <a:chOff x="6046501" y="1367785"/>
                <a:chExt cx="298446" cy="846986"/>
              </a:xfrm>
            </p:grpSpPr>
            <p:sp>
              <p:nvSpPr>
                <p:cNvPr id="5493" name="Google Shape;5493;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86"/>
              <p:cNvGrpSpPr/>
              <p:nvPr/>
            </p:nvGrpSpPr>
            <p:grpSpPr>
              <a:xfrm>
                <a:off x="5900602" y="1193063"/>
                <a:ext cx="284947" cy="182312"/>
                <a:chOff x="5900602" y="1193063"/>
                <a:chExt cx="284947" cy="182312"/>
              </a:xfrm>
            </p:grpSpPr>
            <p:sp>
              <p:nvSpPr>
                <p:cNvPr id="5496" name="Google Shape;5496;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7" name="Google Shape;5497;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98" name="Google Shape;5498;p86"/>
            <p:cNvGrpSpPr/>
            <p:nvPr/>
          </p:nvGrpSpPr>
          <p:grpSpPr>
            <a:xfrm>
              <a:off x="6738300" y="1193063"/>
              <a:ext cx="462153" cy="707634"/>
              <a:chOff x="6738300" y="1193063"/>
              <a:chExt cx="462153" cy="707634"/>
            </a:xfrm>
          </p:grpSpPr>
          <p:grpSp>
            <p:nvGrpSpPr>
              <p:cNvPr id="5499" name="Google Shape;5499;p86"/>
              <p:cNvGrpSpPr/>
              <p:nvPr/>
            </p:nvGrpSpPr>
            <p:grpSpPr>
              <a:xfrm>
                <a:off x="6915505" y="1193063"/>
                <a:ext cx="284947" cy="597387"/>
                <a:chOff x="6915505" y="1193063"/>
                <a:chExt cx="284947" cy="597387"/>
              </a:xfrm>
            </p:grpSpPr>
            <p:sp>
              <p:nvSpPr>
                <p:cNvPr id="5500" name="Google Shape;5500;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1" name="Google Shape;5501;p8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02" name="Google Shape;5502;p86"/>
              <p:cNvGrpSpPr/>
              <p:nvPr/>
            </p:nvGrpSpPr>
            <p:grpSpPr>
              <a:xfrm>
                <a:off x="6738300" y="1684725"/>
                <a:ext cx="230066" cy="215971"/>
                <a:chOff x="6738300" y="1684725"/>
                <a:chExt cx="230066" cy="215971"/>
              </a:xfrm>
            </p:grpSpPr>
            <p:sp>
              <p:nvSpPr>
                <p:cNvPr id="5503" name="Google Shape;5503;p8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2"/>
          <p:cNvSpPr txBox="1"/>
          <p:nvPr>
            <p:ph type="title"/>
          </p:nvPr>
        </p:nvSpPr>
        <p:spPr>
          <a:xfrm>
            <a:off x="3282955" y="2450297"/>
            <a:ext cx="5149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it?</a:t>
            </a:r>
            <a:endParaRPr/>
          </a:p>
        </p:txBody>
      </p:sp>
      <p:sp>
        <p:nvSpPr>
          <p:cNvPr id="405" name="Google Shape;405;p42"/>
          <p:cNvSpPr txBox="1"/>
          <p:nvPr>
            <p:ph idx="1" type="subTitle"/>
          </p:nvPr>
        </p:nvSpPr>
        <p:spPr>
          <a:xfrm>
            <a:off x="3282955" y="3322837"/>
            <a:ext cx="5149200" cy="4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406" name="Google Shape;406;p42"/>
          <p:cNvSpPr txBox="1"/>
          <p:nvPr>
            <p:ph idx="2" type="title"/>
          </p:nvPr>
        </p:nvSpPr>
        <p:spPr>
          <a:xfrm>
            <a:off x="4672250" y="1382007"/>
            <a:ext cx="2370600" cy="102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407" name="Google Shape;407;p42"/>
          <p:cNvPicPr preferRelativeResize="0"/>
          <p:nvPr/>
        </p:nvPicPr>
        <p:blipFill>
          <a:blip r:embed="rId3">
            <a:alphaModFix/>
          </a:blip>
          <a:stretch>
            <a:fillRect/>
          </a:stretch>
        </p:blipFill>
        <p:spPr>
          <a:xfrm flipH="1" rot="412041">
            <a:off x="825301" y="1136601"/>
            <a:ext cx="2100499" cy="34692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08" name="Shape 5508"/>
        <p:cNvGrpSpPr/>
        <p:nvPr/>
      </p:nvGrpSpPr>
      <p:grpSpPr>
        <a:xfrm>
          <a:off x="0" y="0"/>
          <a:ext cx="0" cy="0"/>
          <a:chOff x="0" y="0"/>
          <a:chExt cx="0" cy="0"/>
        </a:xfrm>
      </p:grpSpPr>
      <p:grpSp>
        <p:nvGrpSpPr>
          <p:cNvPr id="5509" name="Google Shape;5509;p87"/>
          <p:cNvGrpSpPr/>
          <p:nvPr/>
        </p:nvGrpSpPr>
        <p:grpSpPr>
          <a:xfrm>
            <a:off x="829359" y="2307635"/>
            <a:ext cx="339235" cy="298186"/>
            <a:chOff x="898875" y="244725"/>
            <a:chExt cx="481800" cy="423500"/>
          </a:xfrm>
        </p:grpSpPr>
        <p:sp>
          <p:nvSpPr>
            <p:cNvPr id="5510" name="Google Shape;5510;p8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8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8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8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8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8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6" name="Google Shape;5516;p87"/>
          <p:cNvGrpSpPr/>
          <p:nvPr/>
        </p:nvGrpSpPr>
        <p:grpSpPr>
          <a:xfrm>
            <a:off x="1267741" y="2287103"/>
            <a:ext cx="298169" cy="339253"/>
            <a:chOff x="1529350" y="258825"/>
            <a:chExt cx="423475" cy="481825"/>
          </a:xfrm>
        </p:grpSpPr>
        <p:sp>
          <p:nvSpPr>
            <p:cNvPr id="5517" name="Google Shape;5517;p8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8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9" name="Google Shape;5519;p87"/>
          <p:cNvGrpSpPr/>
          <p:nvPr/>
        </p:nvGrpSpPr>
        <p:grpSpPr>
          <a:xfrm>
            <a:off x="1660716" y="2367273"/>
            <a:ext cx="340890" cy="178912"/>
            <a:chOff x="2084325" y="363300"/>
            <a:chExt cx="484150" cy="254100"/>
          </a:xfrm>
        </p:grpSpPr>
        <p:sp>
          <p:nvSpPr>
            <p:cNvPr id="5520" name="Google Shape;5520;p8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8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2" name="Google Shape;5522;p87"/>
          <p:cNvGrpSpPr/>
          <p:nvPr/>
        </p:nvGrpSpPr>
        <p:grpSpPr>
          <a:xfrm>
            <a:off x="2110011" y="2287102"/>
            <a:ext cx="298169" cy="339253"/>
            <a:chOff x="2707500" y="249400"/>
            <a:chExt cx="423475" cy="481825"/>
          </a:xfrm>
        </p:grpSpPr>
        <p:sp>
          <p:nvSpPr>
            <p:cNvPr id="5523" name="Google Shape;5523;p8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8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5" name="Google Shape;5525;p87"/>
          <p:cNvGrpSpPr/>
          <p:nvPr/>
        </p:nvGrpSpPr>
        <p:grpSpPr>
          <a:xfrm>
            <a:off x="2523626" y="2287428"/>
            <a:ext cx="305386" cy="338602"/>
            <a:chOff x="3300325" y="249875"/>
            <a:chExt cx="433725" cy="480900"/>
          </a:xfrm>
        </p:grpSpPr>
        <p:sp>
          <p:nvSpPr>
            <p:cNvPr id="5526" name="Google Shape;5526;p8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8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8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8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8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8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2" name="Google Shape;5532;p87"/>
          <p:cNvGrpSpPr/>
          <p:nvPr/>
        </p:nvGrpSpPr>
        <p:grpSpPr>
          <a:xfrm>
            <a:off x="2912712" y="2287349"/>
            <a:ext cx="352349" cy="338760"/>
            <a:chOff x="3854700" y="249750"/>
            <a:chExt cx="500425" cy="481125"/>
          </a:xfrm>
        </p:grpSpPr>
        <p:sp>
          <p:nvSpPr>
            <p:cNvPr id="5533" name="Google Shape;5533;p8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8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8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8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8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8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8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8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87"/>
          <p:cNvGrpSpPr/>
          <p:nvPr/>
        </p:nvGrpSpPr>
        <p:grpSpPr>
          <a:xfrm>
            <a:off x="3330701" y="2287349"/>
            <a:ext cx="352349" cy="338760"/>
            <a:chOff x="4447550" y="249750"/>
            <a:chExt cx="500425" cy="481125"/>
          </a:xfrm>
        </p:grpSpPr>
        <p:sp>
          <p:nvSpPr>
            <p:cNvPr id="5542" name="Google Shape;5542;p8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8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4" name="Google Shape;5544;p87"/>
          <p:cNvGrpSpPr/>
          <p:nvPr/>
        </p:nvGrpSpPr>
        <p:grpSpPr>
          <a:xfrm>
            <a:off x="3759902" y="2287102"/>
            <a:ext cx="339253" cy="339253"/>
            <a:chOff x="5049725" y="249400"/>
            <a:chExt cx="481825" cy="481825"/>
          </a:xfrm>
        </p:grpSpPr>
        <p:sp>
          <p:nvSpPr>
            <p:cNvPr id="5545" name="Google Shape;5545;p8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8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7" name="Google Shape;5547;p87"/>
          <p:cNvGrpSpPr/>
          <p:nvPr/>
        </p:nvGrpSpPr>
        <p:grpSpPr>
          <a:xfrm>
            <a:off x="4173843" y="2287102"/>
            <a:ext cx="339253" cy="339253"/>
            <a:chOff x="5660400" y="238125"/>
            <a:chExt cx="481825" cy="481825"/>
          </a:xfrm>
        </p:grpSpPr>
        <p:sp>
          <p:nvSpPr>
            <p:cNvPr id="5548" name="Google Shape;5548;p8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8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0" name="Google Shape;5550;p87"/>
          <p:cNvGrpSpPr/>
          <p:nvPr/>
        </p:nvGrpSpPr>
        <p:grpSpPr>
          <a:xfrm>
            <a:off x="4590529" y="2287102"/>
            <a:ext cx="339253" cy="339253"/>
            <a:chOff x="6235400" y="249400"/>
            <a:chExt cx="481825" cy="481825"/>
          </a:xfrm>
        </p:grpSpPr>
        <p:sp>
          <p:nvSpPr>
            <p:cNvPr id="5551" name="Google Shape;5551;p8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8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8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8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8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6" name="Google Shape;5556;p87"/>
          <p:cNvGrpSpPr/>
          <p:nvPr/>
        </p:nvGrpSpPr>
        <p:grpSpPr>
          <a:xfrm>
            <a:off x="828875" y="2731810"/>
            <a:ext cx="340204" cy="298116"/>
            <a:chOff x="899850" y="871450"/>
            <a:chExt cx="483175" cy="423400"/>
          </a:xfrm>
        </p:grpSpPr>
        <p:sp>
          <p:nvSpPr>
            <p:cNvPr id="5557" name="Google Shape;5557;p8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8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8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8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61" name="Google Shape;5561;p87"/>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62" name="Google Shape;5562;p87"/>
          <p:cNvGrpSpPr/>
          <p:nvPr/>
        </p:nvGrpSpPr>
        <p:grpSpPr>
          <a:xfrm>
            <a:off x="1660875" y="2711232"/>
            <a:ext cx="340573" cy="339271"/>
            <a:chOff x="2085450" y="842250"/>
            <a:chExt cx="483700" cy="481850"/>
          </a:xfrm>
        </p:grpSpPr>
        <p:sp>
          <p:nvSpPr>
            <p:cNvPr id="5563" name="Google Shape;5563;p8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8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8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87"/>
          <p:cNvGrpSpPr/>
          <p:nvPr/>
        </p:nvGrpSpPr>
        <p:grpSpPr>
          <a:xfrm>
            <a:off x="2089443" y="2711241"/>
            <a:ext cx="339306" cy="339253"/>
            <a:chOff x="2685825" y="840375"/>
            <a:chExt cx="481900" cy="481825"/>
          </a:xfrm>
        </p:grpSpPr>
        <p:sp>
          <p:nvSpPr>
            <p:cNvPr id="5567" name="Google Shape;5567;p8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8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9" name="Google Shape;5569;p87"/>
          <p:cNvGrpSpPr/>
          <p:nvPr/>
        </p:nvGrpSpPr>
        <p:grpSpPr>
          <a:xfrm>
            <a:off x="2501104" y="2710924"/>
            <a:ext cx="350431" cy="339887"/>
            <a:chOff x="3270675" y="841800"/>
            <a:chExt cx="497700" cy="482725"/>
          </a:xfrm>
        </p:grpSpPr>
        <p:sp>
          <p:nvSpPr>
            <p:cNvPr id="5570" name="Google Shape;5570;p8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8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8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73" name="Google Shape;5573;p87"/>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74" name="Google Shape;5574;p87"/>
          <p:cNvGrpSpPr/>
          <p:nvPr/>
        </p:nvGrpSpPr>
        <p:grpSpPr>
          <a:xfrm>
            <a:off x="3337249" y="2731783"/>
            <a:ext cx="339253" cy="298169"/>
            <a:chOff x="4467200" y="877100"/>
            <a:chExt cx="481825" cy="423475"/>
          </a:xfrm>
        </p:grpSpPr>
        <p:sp>
          <p:nvSpPr>
            <p:cNvPr id="5575" name="Google Shape;5575;p8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8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8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8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9" name="Google Shape;5579;p87"/>
          <p:cNvGrpSpPr/>
          <p:nvPr/>
        </p:nvGrpSpPr>
        <p:grpSpPr>
          <a:xfrm>
            <a:off x="3752140" y="2711232"/>
            <a:ext cx="354778" cy="339271"/>
            <a:chOff x="5045500" y="842250"/>
            <a:chExt cx="503875" cy="481850"/>
          </a:xfrm>
        </p:grpSpPr>
        <p:sp>
          <p:nvSpPr>
            <p:cNvPr id="5580" name="Google Shape;5580;p8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8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2" name="Google Shape;5582;p87"/>
          <p:cNvGrpSpPr/>
          <p:nvPr/>
        </p:nvGrpSpPr>
        <p:grpSpPr>
          <a:xfrm>
            <a:off x="4174987" y="2737451"/>
            <a:ext cx="336965" cy="286833"/>
            <a:chOff x="5645200" y="879425"/>
            <a:chExt cx="478575" cy="407375"/>
          </a:xfrm>
        </p:grpSpPr>
        <p:sp>
          <p:nvSpPr>
            <p:cNvPr id="5583" name="Google Shape;5583;p8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8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8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8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8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8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9" name="Google Shape;5589;p87"/>
          <p:cNvGrpSpPr/>
          <p:nvPr/>
        </p:nvGrpSpPr>
        <p:grpSpPr>
          <a:xfrm>
            <a:off x="4611062" y="2711241"/>
            <a:ext cx="298186" cy="339253"/>
            <a:chOff x="6264525" y="842250"/>
            <a:chExt cx="423500" cy="481825"/>
          </a:xfrm>
        </p:grpSpPr>
        <p:sp>
          <p:nvSpPr>
            <p:cNvPr id="5590" name="Google Shape;5590;p8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8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8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8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8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8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8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7" name="Google Shape;5597;p87"/>
          <p:cNvGrpSpPr/>
          <p:nvPr/>
        </p:nvGrpSpPr>
        <p:grpSpPr>
          <a:xfrm>
            <a:off x="829350" y="3125895"/>
            <a:ext cx="339253" cy="339253"/>
            <a:chOff x="900750" y="1436075"/>
            <a:chExt cx="481825" cy="481825"/>
          </a:xfrm>
        </p:grpSpPr>
        <p:sp>
          <p:nvSpPr>
            <p:cNvPr id="5598" name="Google Shape;5598;p8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8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8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8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2" name="Google Shape;5602;p87"/>
          <p:cNvGrpSpPr/>
          <p:nvPr/>
        </p:nvGrpSpPr>
        <p:grpSpPr>
          <a:xfrm>
            <a:off x="1247198" y="3186183"/>
            <a:ext cx="339253" cy="218676"/>
            <a:chOff x="1492675" y="1520750"/>
            <a:chExt cx="481825" cy="310575"/>
          </a:xfrm>
        </p:grpSpPr>
        <p:sp>
          <p:nvSpPr>
            <p:cNvPr id="5603" name="Google Shape;5603;p8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8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5" name="Google Shape;5605;p87"/>
          <p:cNvGrpSpPr/>
          <p:nvPr/>
        </p:nvGrpSpPr>
        <p:grpSpPr>
          <a:xfrm>
            <a:off x="1654995" y="3125877"/>
            <a:ext cx="352332" cy="339288"/>
            <a:chOff x="2071000" y="1435025"/>
            <a:chExt cx="500400" cy="481875"/>
          </a:xfrm>
        </p:grpSpPr>
        <p:sp>
          <p:nvSpPr>
            <p:cNvPr id="5606" name="Google Shape;5606;p8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8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8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87"/>
          <p:cNvGrpSpPr/>
          <p:nvPr/>
        </p:nvGrpSpPr>
        <p:grpSpPr>
          <a:xfrm>
            <a:off x="2083159" y="3146709"/>
            <a:ext cx="351874" cy="297623"/>
            <a:chOff x="2678350" y="1464650"/>
            <a:chExt cx="499750" cy="422700"/>
          </a:xfrm>
        </p:grpSpPr>
        <p:sp>
          <p:nvSpPr>
            <p:cNvPr id="5610" name="Google Shape;5610;p8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8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8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3" name="Google Shape;5613;p87"/>
          <p:cNvGrpSpPr/>
          <p:nvPr/>
        </p:nvGrpSpPr>
        <p:grpSpPr>
          <a:xfrm>
            <a:off x="2506692" y="3125895"/>
            <a:ext cx="339253" cy="339253"/>
            <a:chOff x="3271200" y="1435075"/>
            <a:chExt cx="481825" cy="481825"/>
          </a:xfrm>
        </p:grpSpPr>
        <p:sp>
          <p:nvSpPr>
            <p:cNvPr id="5614" name="Google Shape;5614;p8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8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6" name="Google Shape;5616;p87"/>
          <p:cNvGrpSpPr/>
          <p:nvPr/>
        </p:nvGrpSpPr>
        <p:grpSpPr>
          <a:xfrm>
            <a:off x="2917165" y="3125877"/>
            <a:ext cx="343442" cy="339288"/>
            <a:chOff x="3858100" y="1435075"/>
            <a:chExt cx="487775" cy="481875"/>
          </a:xfrm>
        </p:grpSpPr>
        <p:sp>
          <p:nvSpPr>
            <p:cNvPr id="5617" name="Google Shape;5617;p8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8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8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8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8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2" name="Google Shape;5622;p87"/>
          <p:cNvGrpSpPr/>
          <p:nvPr/>
        </p:nvGrpSpPr>
        <p:grpSpPr>
          <a:xfrm>
            <a:off x="3337249" y="3125895"/>
            <a:ext cx="339253" cy="339253"/>
            <a:chOff x="4456875" y="1435075"/>
            <a:chExt cx="481825" cy="481825"/>
          </a:xfrm>
        </p:grpSpPr>
        <p:sp>
          <p:nvSpPr>
            <p:cNvPr id="5623" name="Google Shape;5623;p8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8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5" name="Google Shape;5625;p8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8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8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8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9" name="Google Shape;5629;p8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8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8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8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8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8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8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8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8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8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8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8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8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2" name="Google Shape;5642;p87"/>
          <p:cNvGrpSpPr/>
          <p:nvPr/>
        </p:nvGrpSpPr>
        <p:grpSpPr>
          <a:xfrm>
            <a:off x="3758239" y="3125886"/>
            <a:ext cx="342580" cy="339271"/>
            <a:chOff x="5049725" y="1435050"/>
            <a:chExt cx="486550" cy="481850"/>
          </a:xfrm>
        </p:grpSpPr>
        <p:sp>
          <p:nvSpPr>
            <p:cNvPr id="5643" name="Google Shape;5643;p8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8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8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8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7" name="Google Shape;5647;p87"/>
          <p:cNvGrpSpPr/>
          <p:nvPr/>
        </p:nvGrpSpPr>
        <p:grpSpPr>
          <a:xfrm>
            <a:off x="4173790" y="3125895"/>
            <a:ext cx="339359" cy="339253"/>
            <a:chOff x="5642475" y="1435075"/>
            <a:chExt cx="481975" cy="481825"/>
          </a:xfrm>
        </p:grpSpPr>
        <p:sp>
          <p:nvSpPr>
            <p:cNvPr id="5648" name="Google Shape;5648;p8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8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8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1" name="Google Shape;5651;p87"/>
          <p:cNvGrpSpPr/>
          <p:nvPr/>
        </p:nvGrpSpPr>
        <p:grpSpPr>
          <a:xfrm>
            <a:off x="4588276" y="3125886"/>
            <a:ext cx="343759" cy="339271"/>
            <a:chOff x="6232000" y="1435050"/>
            <a:chExt cx="488225" cy="481850"/>
          </a:xfrm>
        </p:grpSpPr>
        <p:sp>
          <p:nvSpPr>
            <p:cNvPr id="5652" name="Google Shape;5652;p8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8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8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8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8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7" name="Google Shape;5657;p87"/>
          <p:cNvGrpSpPr/>
          <p:nvPr/>
        </p:nvGrpSpPr>
        <p:grpSpPr>
          <a:xfrm>
            <a:off x="849012" y="3539545"/>
            <a:ext cx="299929" cy="337792"/>
            <a:chOff x="924450" y="2028975"/>
            <a:chExt cx="425975" cy="479750"/>
          </a:xfrm>
        </p:grpSpPr>
        <p:sp>
          <p:nvSpPr>
            <p:cNvPr id="5658" name="Google Shape;5658;p8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8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8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1" name="Google Shape;5661;p87"/>
          <p:cNvGrpSpPr/>
          <p:nvPr/>
        </p:nvGrpSpPr>
        <p:grpSpPr>
          <a:xfrm>
            <a:off x="1661509" y="3559347"/>
            <a:ext cx="339306" cy="298186"/>
            <a:chOff x="2085450" y="2057100"/>
            <a:chExt cx="481900" cy="423500"/>
          </a:xfrm>
        </p:grpSpPr>
        <p:sp>
          <p:nvSpPr>
            <p:cNvPr id="5662" name="Google Shape;5662;p8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8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8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5" name="Google Shape;5665;p87"/>
          <p:cNvGrpSpPr/>
          <p:nvPr/>
        </p:nvGrpSpPr>
        <p:grpSpPr>
          <a:xfrm>
            <a:off x="2089442" y="3582592"/>
            <a:ext cx="339306" cy="251698"/>
            <a:chOff x="2678275" y="2090100"/>
            <a:chExt cx="481900" cy="357475"/>
          </a:xfrm>
        </p:grpSpPr>
        <p:sp>
          <p:nvSpPr>
            <p:cNvPr id="5666" name="Google Shape;5666;p8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8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8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8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8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1" name="Google Shape;5671;p87"/>
          <p:cNvGrpSpPr/>
          <p:nvPr/>
        </p:nvGrpSpPr>
        <p:grpSpPr>
          <a:xfrm>
            <a:off x="2566646" y="3594790"/>
            <a:ext cx="219345" cy="227301"/>
            <a:chOff x="3357325" y="2093500"/>
            <a:chExt cx="311525" cy="322825"/>
          </a:xfrm>
        </p:grpSpPr>
        <p:sp>
          <p:nvSpPr>
            <p:cNvPr id="5672" name="Google Shape;5672;p8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8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8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75" name="Google Shape;5675;p87"/>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76" name="Google Shape;5676;p87"/>
          <p:cNvGrpSpPr/>
          <p:nvPr/>
        </p:nvGrpSpPr>
        <p:grpSpPr>
          <a:xfrm>
            <a:off x="3360836" y="3538814"/>
            <a:ext cx="292078" cy="339253"/>
            <a:chOff x="4492800" y="2027925"/>
            <a:chExt cx="414825" cy="481825"/>
          </a:xfrm>
        </p:grpSpPr>
        <p:sp>
          <p:nvSpPr>
            <p:cNvPr id="5677" name="Google Shape;5677;p8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8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9" name="Google Shape;5679;p87"/>
          <p:cNvGrpSpPr/>
          <p:nvPr/>
        </p:nvGrpSpPr>
        <p:grpSpPr>
          <a:xfrm>
            <a:off x="3759928" y="3538805"/>
            <a:ext cx="339200" cy="339271"/>
            <a:chOff x="5049725" y="2027900"/>
            <a:chExt cx="481750" cy="481850"/>
          </a:xfrm>
        </p:grpSpPr>
        <p:sp>
          <p:nvSpPr>
            <p:cNvPr id="5680" name="Google Shape;5680;p8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8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8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8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8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8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8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8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8" name="Google Shape;5688;p87"/>
          <p:cNvGrpSpPr/>
          <p:nvPr/>
        </p:nvGrpSpPr>
        <p:grpSpPr>
          <a:xfrm>
            <a:off x="4233524" y="3538893"/>
            <a:ext cx="219890" cy="339095"/>
            <a:chOff x="5726350" y="2028150"/>
            <a:chExt cx="312300" cy="481600"/>
          </a:xfrm>
        </p:grpSpPr>
        <p:sp>
          <p:nvSpPr>
            <p:cNvPr id="5689" name="Google Shape;5689;p8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8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8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2" name="Google Shape;5692;p87"/>
          <p:cNvGrpSpPr/>
          <p:nvPr/>
        </p:nvGrpSpPr>
        <p:grpSpPr>
          <a:xfrm>
            <a:off x="4593715" y="3542000"/>
            <a:ext cx="332881" cy="332881"/>
            <a:chOff x="6239925" y="2032450"/>
            <a:chExt cx="472775" cy="472775"/>
          </a:xfrm>
        </p:grpSpPr>
        <p:sp>
          <p:nvSpPr>
            <p:cNvPr id="5693" name="Google Shape;5693;p8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8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5" name="Google Shape;5695;p87"/>
          <p:cNvGrpSpPr/>
          <p:nvPr/>
        </p:nvGrpSpPr>
        <p:grpSpPr>
          <a:xfrm>
            <a:off x="5042807" y="2364092"/>
            <a:ext cx="334641" cy="185425"/>
            <a:chOff x="903075" y="2730000"/>
            <a:chExt cx="475275" cy="263350"/>
          </a:xfrm>
        </p:grpSpPr>
        <p:sp>
          <p:nvSpPr>
            <p:cNvPr id="5696" name="Google Shape;5696;p8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8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8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9" name="Google Shape;5699;p87"/>
          <p:cNvGrpSpPr/>
          <p:nvPr/>
        </p:nvGrpSpPr>
        <p:grpSpPr>
          <a:xfrm>
            <a:off x="1247198" y="3538814"/>
            <a:ext cx="339253" cy="339253"/>
            <a:chOff x="1492675" y="2027925"/>
            <a:chExt cx="481825" cy="481825"/>
          </a:xfrm>
        </p:grpSpPr>
        <p:sp>
          <p:nvSpPr>
            <p:cNvPr id="5700" name="Google Shape;5700;p8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8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8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8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8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5" name="Google Shape;5705;p87"/>
          <p:cNvGrpSpPr/>
          <p:nvPr/>
        </p:nvGrpSpPr>
        <p:grpSpPr>
          <a:xfrm>
            <a:off x="5473575" y="2287178"/>
            <a:ext cx="339253" cy="339253"/>
            <a:chOff x="1492675" y="2620775"/>
            <a:chExt cx="481825" cy="481825"/>
          </a:xfrm>
        </p:grpSpPr>
        <p:sp>
          <p:nvSpPr>
            <p:cNvPr id="5706" name="Google Shape;5706;p8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8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08" name="Google Shape;5708;p87"/>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09" name="Google Shape;5709;p87"/>
          <p:cNvGrpSpPr/>
          <p:nvPr/>
        </p:nvGrpSpPr>
        <p:grpSpPr>
          <a:xfrm>
            <a:off x="6297328" y="2303161"/>
            <a:ext cx="333585" cy="307287"/>
            <a:chOff x="2682350" y="2643425"/>
            <a:chExt cx="473775" cy="436425"/>
          </a:xfrm>
        </p:grpSpPr>
        <p:sp>
          <p:nvSpPr>
            <p:cNvPr id="5710" name="Google Shape;5710;p8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8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8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8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8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8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8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7" name="Google Shape;5717;p87"/>
          <p:cNvGrpSpPr/>
          <p:nvPr/>
        </p:nvGrpSpPr>
        <p:grpSpPr>
          <a:xfrm>
            <a:off x="6762818" y="2287178"/>
            <a:ext cx="238531" cy="339253"/>
            <a:chOff x="3342725" y="2620775"/>
            <a:chExt cx="338775" cy="481825"/>
          </a:xfrm>
        </p:grpSpPr>
        <p:sp>
          <p:nvSpPr>
            <p:cNvPr id="5718" name="Google Shape;5718;p8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8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8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1" name="Google Shape;5721;p87"/>
          <p:cNvGrpSpPr/>
          <p:nvPr/>
        </p:nvGrpSpPr>
        <p:grpSpPr>
          <a:xfrm>
            <a:off x="7156568" y="2287178"/>
            <a:ext cx="278296" cy="339253"/>
            <a:chOff x="3907325" y="2620775"/>
            <a:chExt cx="395250" cy="481825"/>
          </a:xfrm>
        </p:grpSpPr>
        <p:sp>
          <p:nvSpPr>
            <p:cNvPr id="5722" name="Google Shape;5722;p8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8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8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8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6" name="Google Shape;5726;p87"/>
          <p:cNvGrpSpPr/>
          <p:nvPr/>
        </p:nvGrpSpPr>
        <p:grpSpPr>
          <a:xfrm>
            <a:off x="7549755" y="2297783"/>
            <a:ext cx="339253" cy="318042"/>
            <a:chOff x="4456875" y="2635825"/>
            <a:chExt cx="481825" cy="451700"/>
          </a:xfrm>
        </p:grpSpPr>
        <p:sp>
          <p:nvSpPr>
            <p:cNvPr id="5727" name="Google Shape;5727;p8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8" name="Google Shape;5728;p8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8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8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8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8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3" name="Google Shape;5733;p87"/>
          <p:cNvGrpSpPr/>
          <p:nvPr/>
        </p:nvGrpSpPr>
        <p:grpSpPr>
          <a:xfrm>
            <a:off x="7974679" y="2297783"/>
            <a:ext cx="339253" cy="318042"/>
            <a:chOff x="5049725" y="2635825"/>
            <a:chExt cx="481825" cy="451700"/>
          </a:xfrm>
        </p:grpSpPr>
        <p:sp>
          <p:nvSpPr>
            <p:cNvPr id="5734" name="Google Shape;5734;p8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8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8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7" name="Google Shape;5737;p87"/>
          <p:cNvGrpSpPr/>
          <p:nvPr/>
        </p:nvGrpSpPr>
        <p:grpSpPr>
          <a:xfrm>
            <a:off x="2375386" y="3952243"/>
            <a:ext cx="338566" cy="338373"/>
            <a:chOff x="5643000" y="2621375"/>
            <a:chExt cx="480850" cy="480575"/>
          </a:xfrm>
        </p:grpSpPr>
        <p:sp>
          <p:nvSpPr>
            <p:cNvPr id="5738" name="Google Shape;5738;p8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8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8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8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8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8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8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5" name="Google Shape;5745;p87"/>
          <p:cNvGrpSpPr/>
          <p:nvPr/>
        </p:nvGrpSpPr>
        <p:grpSpPr>
          <a:xfrm>
            <a:off x="4192782" y="3951803"/>
            <a:ext cx="339359" cy="339253"/>
            <a:chOff x="6235250" y="2620775"/>
            <a:chExt cx="481975" cy="481825"/>
          </a:xfrm>
        </p:grpSpPr>
        <p:sp>
          <p:nvSpPr>
            <p:cNvPr id="5746" name="Google Shape;5746;p8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8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8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8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8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51" name="Google Shape;5751;p87"/>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52" name="Google Shape;5752;p87"/>
          <p:cNvGrpSpPr/>
          <p:nvPr/>
        </p:nvGrpSpPr>
        <p:grpSpPr>
          <a:xfrm>
            <a:off x="5472652" y="2711317"/>
            <a:ext cx="341101" cy="339253"/>
            <a:chOff x="1535000" y="3223325"/>
            <a:chExt cx="484450" cy="481825"/>
          </a:xfrm>
        </p:grpSpPr>
        <p:sp>
          <p:nvSpPr>
            <p:cNvPr id="5753" name="Google Shape;5753;p8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8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8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6" name="Google Shape;5756;p87"/>
          <p:cNvGrpSpPr/>
          <p:nvPr/>
        </p:nvGrpSpPr>
        <p:grpSpPr>
          <a:xfrm>
            <a:off x="5880219" y="2746618"/>
            <a:ext cx="339253" cy="268649"/>
            <a:chOff x="2085525" y="3263750"/>
            <a:chExt cx="481825" cy="381550"/>
          </a:xfrm>
        </p:grpSpPr>
        <p:sp>
          <p:nvSpPr>
            <p:cNvPr id="5757" name="Google Shape;5757;p8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8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59" name="Google Shape;5759;p87"/>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60" name="Google Shape;5760;p87"/>
          <p:cNvGrpSpPr/>
          <p:nvPr/>
        </p:nvGrpSpPr>
        <p:grpSpPr>
          <a:xfrm>
            <a:off x="6711982" y="2711308"/>
            <a:ext cx="340204" cy="339271"/>
            <a:chOff x="3270450" y="3213625"/>
            <a:chExt cx="483175" cy="481850"/>
          </a:xfrm>
        </p:grpSpPr>
        <p:sp>
          <p:nvSpPr>
            <p:cNvPr id="5761" name="Google Shape;5761;p8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8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3" name="Google Shape;5763;p87"/>
          <p:cNvGrpSpPr/>
          <p:nvPr/>
        </p:nvGrpSpPr>
        <p:grpSpPr>
          <a:xfrm>
            <a:off x="7211250" y="2711317"/>
            <a:ext cx="168931" cy="339253"/>
            <a:chOff x="3984950" y="3213600"/>
            <a:chExt cx="239925" cy="481825"/>
          </a:xfrm>
        </p:grpSpPr>
        <p:sp>
          <p:nvSpPr>
            <p:cNvPr id="5764" name="Google Shape;5764;p8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8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66" name="Google Shape;5766;p87"/>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87"/>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68" name="Google Shape;5768;p87"/>
          <p:cNvGrpSpPr/>
          <p:nvPr/>
        </p:nvGrpSpPr>
        <p:grpSpPr>
          <a:xfrm>
            <a:off x="1874281" y="3981487"/>
            <a:ext cx="355218" cy="279880"/>
            <a:chOff x="5629975" y="3255775"/>
            <a:chExt cx="504500" cy="397500"/>
          </a:xfrm>
        </p:grpSpPr>
        <p:sp>
          <p:nvSpPr>
            <p:cNvPr id="5769" name="Google Shape;5769;p8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8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8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8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8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4" name="Google Shape;5774;p87"/>
          <p:cNvGrpSpPr/>
          <p:nvPr/>
        </p:nvGrpSpPr>
        <p:grpSpPr>
          <a:xfrm>
            <a:off x="3755839" y="3981593"/>
            <a:ext cx="340256" cy="279669"/>
            <a:chOff x="6234950" y="3255925"/>
            <a:chExt cx="483250" cy="397200"/>
          </a:xfrm>
        </p:grpSpPr>
        <p:sp>
          <p:nvSpPr>
            <p:cNvPr id="5775" name="Google Shape;5775;p8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8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8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8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8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8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1" name="Google Shape;5781;p87"/>
          <p:cNvGrpSpPr/>
          <p:nvPr/>
        </p:nvGrpSpPr>
        <p:grpSpPr>
          <a:xfrm>
            <a:off x="5051107" y="3125970"/>
            <a:ext cx="318042" cy="339253"/>
            <a:chOff x="914900" y="3806450"/>
            <a:chExt cx="451700" cy="481825"/>
          </a:xfrm>
        </p:grpSpPr>
        <p:sp>
          <p:nvSpPr>
            <p:cNvPr id="5782" name="Google Shape;5782;p8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8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8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8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8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7" name="Google Shape;5787;p87"/>
          <p:cNvGrpSpPr/>
          <p:nvPr/>
        </p:nvGrpSpPr>
        <p:grpSpPr>
          <a:xfrm>
            <a:off x="5470028" y="3125785"/>
            <a:ext cx="346347" cy="339623"/>
            <a:chOff x="1490050" y="3805975"/>
            <a:chExt cx="491900" cy="482350"/>
          </a:xfrm>
        </p:grpSpPr>
        <p:sp>
          <p:nvSpPr>
            <p:cNvPr id="5788" name="Google Shape;5788;p8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8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8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8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2" name="Google Shape;5792;p87"/>
          <p:cNvGrpSpPr/>
          <p:nvPr/>
        </p:nvGrpSpPr>
        <p:grpSpPr>
          <a:xfrm>
            <a:off x="5893896" y="3125970"/>
            <a:ext cx="311899" cy="339253"/>
            <a:chOff x="2104275" y="3806450"/>
            <a:chExt cx="442975" cy="481825"/>
          </a:xfrm>
        </p:grpSpPr>
        <p:sp>
          <p:nvSpPr>
            <p:cNvPr id="5793" name="Google Shape;5793;p8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8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5" name="Google Shape;5795;p87"/>
          <p:cNvGrpSpPr/>
          <p:nvPr/>
        </p:nvGrpSpPr>
        <p:grpSpPr>
          <a:xfrm>
            <a:off x="6317413" y="3125970"/>
            <a:ext cx="293416" cy="339253"/>
            <a:chOff x="2710875" y="3806450"/>
            <a:chExt cx="416725" cy="481825"/>
          </a:xfrm>
        </p:grpSpPr>
        <p:sp>
          <p:nvSpPr>
            <p:cNvPr id="5796" name="Google Shape;5796;p8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8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8" name="Google Shape;5798;p87"/>
          <p:cNvGrpSpPr/>
          <p:nvPr/>
        </p:nvGrpSpPr>
        <p:grpSpPr>
          <a:xfrm>
            <a:off x="6712457" y="3166412"/>
            <a:ext cx="339253" cy="258369"/>
            <a:chOff x="3271200" y="3863875"/>
            <a:chExt cx="481825" cy="366950"/>
          </a:xfrm>
        </p:grpSpPr>
        <p:sp>
          <p:nvSpPr>
            <p:cNvPr id="5799" name="Google Shape;5799;p8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8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1" name="Google Shape;5801;p87"/>
          <p:cNvGrpSpPr/>
          <p:nvPr/>
        </p:nvGrpSpPr>
        <p:grpSpPr>
          <a:xfrm>
            <a:off x="7147952" y="3126199"/>
            <a:ext cx="295528" cy="338795"/>
            <a:chOff x="3895050" y="3806775"/>
            <a:chExt cx="419725" cy="481175"/>
          </a:xfrm>
        </p:grpSpPr>
        <p:sp>
          <p:nvSpPr>
            <p:cNvPr id="5802" name="Google Shape;5802;p8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3" name="Google Shape;5803;p8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4" name="Google Shape;5804;p87"/>
          <p:cNvGrpSpPr/>
          <p:nvPr/>
        </p:nvGrpSpPr>
        <p:grpSpPr>
          <a:xfrm>
            <a:off x="7551234" y="3125979"/>
            <a:ext cx="336296" cy="339235"/>
            <a:chOff x="4464775" y="3806475"/>
            <a:chExt cx="477625" cy="481800"/>
          </a:xfrm>
        </p:grpSpPr>
        <p:sp>
          <p:nvSpPr>
            <p:cNvPr id="5805" name="Google Shape;5805;p8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8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7" name="Google Shape;5807;p8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8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8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8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1" name="Google Shape;5811;p87"/>
          <p:cNvGrpSpPr/>
          <p:nvPr/>
        </p:nvGrpSpPr>
        <p:grpSpPr>
          <a:xfrm>
            <a:off x="7974679" y="3125970"/>
            <a:ext cx="339253" cy="339253"/>
            <a:chOff x="5049725" y="3806450"/>
            <a:chExt cx="481825" cy="481825"/>
          </a:xfrm>
        </p:grpSpPr>
        <p:sp>
          <p:nvSpPr>
            <p:cNvPr id="5812" name="Google Shape;5812;p8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8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4" name="Google Shape;5814;p8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5" name="Google Shape;5815;p87"/>
          <p:cNvGrpSpPr/>
          <p:nvPr/>
        </p:nvGrpSpPr>
        <p:grpSpPr>
          <a:xfrm>
            <a:off x="1461983" y="3951798"/>
            <a:ext cx="339253" cy="339253"/>
            <a:chOff x="5651375" y="3806450"/>
            <a:chExt cx="481825" cy="481825"/>
          </a:xfrm>
        </p:grpSpPr>
        <p:sp>
          <p:nvSpPr>
            <p:cNvPr id="5816" name="Google Shape;5816;p8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7" name="Google Shape;5817;p8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8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8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0" name="Google Shape;5820;p87"/>
          <p:cNvGrpSpPr/>
          <p:nvPr/>
        </p:nvGrpSpPr>
        <p:grpSpPr>
          <a:xfrm>
            <a:off x="3360663" y="3953787"/>
            <a:ext cx="298503" cy="335275"/>
            <a:chOff x="6264300" y="3809300"/>
            <a:chExt cx="423950" cy="476175"/>
          </a:xfrm>
        </p:grpSpPr>
        <p:sp>
          <p:nvSpPr>
            <p:cNvPr id="5821" name="Google Shape;5821;p8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8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8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4" name="Google Shape;5824;p87"/>
          <p:cNvGrpSpPr/>
          <p:nvPr/>
        </p:nvGrpSpPr>
        <p:grpSpPr>
          <a:xfrm>
            <a:off x="5039841" y="3538881"/>
            <a:ext cx="340573" cy="339271"/>
            <a:chOff x="898875" y="4399275"/>
            <a:chExt cx="483700" cy="481850"/>
          </a:xfrm>
        </p:grpSpPr>
        <p:sp>
          <p:nvSpPr>
            <p:cNvPr id="5825" name="Google Shape;5825;p8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87"/>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8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8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8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8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1" name="Google Shape;5831;p8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2" name="Google Shape;5832;p8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3" name="Google Shape;5833;p87"/>
          <p:cNvGrpSpPr/>
          <p:nvPr/>
        </p:nvGrpSpPr>
        <p:grpSpPr>
          <a:xfrm>
            <a:off x="5473575" y="3554133"/>
            <a:ext cx="339253" cy="308765"/>
            <a:chOff x="1492675" y="4420975"/>
            <a:chExt cx="481825" cy="438525"/>
          </a:xfrm>
        </p:grpSpPr>
        <p:sp>
          <p:nvSpPr>
            <p:cNvPr id="5834" name="Google Shape;5834;p8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5" name="Google Shape;5835;p8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8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8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8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9" name="Google Shape;5839;p87"/>
          <p:cNvGrpSpPr/>
          <p:nvPr/>
        </p:nvGrpSpPr>
        <p:grpSpPr>
          <a:xfrm>
            <a:off x="5878556" y="3539558"/>
            <a:ext cx="342580" cy="337915"/>
            <a:chOff x="2084100" y="4400250"/>
            <a:chExt cx="486550" cy="479925"/>
          </a:xfrm>
        </p:grpSpPr>
        <p:sp>
          <p:nvSpPr>
            <p:cNvPr id="5840" name="Google Shape;5840;p8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1" name="Google Shape;5841;p8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8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3" name="Google Shape;5843;p8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4" name="Google Shape;5844;p8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5" name="Google Shape;5845;p8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6" name="Google Shape;5846;p87"/>
          <p:cNvGrpSpPr/>
          <p:nvPr/>
        </p:nvGrpSpPr>
        <p:grpSpPr>
          <a:xfrm>
            <a:off x="6315036" y="3538907"/>
            <a:ext cx="298169" cy="339218"/>
            <a:chOff x="2707950" y="4399325"/>
            <a:chExt cx="423475" cy="481775"/>
          </a:xfrm>
        </p:grpSpPr>
        <p:sp>
          <p:nvSpPr>
            <p:cNvPr id="5847" name="Google Shape;5847;p8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8" name="Google Shape;5848;p8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8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0" name="Google Shape;5850;p8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1" name="Google Shape;5851;p8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2" name="Google Shape;5852;p8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8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8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5" name="Google Shape;5855;p8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6" name="Google Shape;5856;p8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8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8" name="Google Shape;5858;p8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9" name="Google Shape;5859;p87"/>
          <p:cNvGrpSpPr/>
          <p:nvPr/>
        </p:nvGrpSpPr>
        <p:grpSpPr>
          <a:xfrm>
            <a:off x="6744555" y="3538881"/>
            <a:ext cx="275057" cy="339271"/>
            <a:chOff x="3330525" y="4399275"/>
            <a:chExt cx="390650" cy="481850"/>
          </a:xfrm>
        </p:grpSpPr>
        <p:sp>
          <p:nvSpPr>
            <p:cNvPr id="5860" name="Google Shape;5860;p8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8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2" name="Google Shape;5862;p8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8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8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8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6" name="Google Shape;5866;p8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7" name="Google Shape;5867;p87"/>
          <p:cNvGrpSpPr/>
          <p:nvPr/>
        </p:nvGrpSpPr>
        <p:grpSpPr>
          <a:xfrm>
            <a:off x="7169084" y="3538890"/>
            <a:ext cx="253265" cy="339253"/>
            <a:chOff x="3938800" y="4399275"/>
            <a:chExt cx="359700" cy="481825"/>
          </a:xfrm>
        </p:grpSpPr>
        <p:sp>
          <p:nvSpPr>
            <p:cNvPr id="5868" name="Google Shape;5868;p8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8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8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8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2" name="Google Shape;5872;p8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3" name="Google Shape;5873;p87"/>
          <p:cNvGrpSpPr/>
          <p:nvPr/>
        </p:nvGrpSpPr>
        <p:grpSpPr>
          <a:xfrm>
            <a:off x="7639862" y="3538890"/>
            <a:ext cx="159039" cy="339253"/>
            <a:chOff x="4584850" y="4399275"/>
            <a:chExt cx="225875" cy="481825"/>
          </a:xfrm>
        </p:grpSpPr>
        <p:sp>
          <p:nvSpPr>
            <p:cNvPr id="5874" name="Google Shape;5874;p8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5" name="Google Shape;5875;p8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76" name="Google Shape;5876;p87"/>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77" name="Google Shape;5877;p87"/>
          <p:cNvGrpSpPr/>
          <p:nvPr/>
        </p:nvGrpSpPr>
        <p:grpSpPr>
          <a:xfrm>
            <a:off x="1049680" y="3951795"/>
            <a:ext cx="339253" cy="339253"/>
            <a:chOff x="5642550" y="4399275"/>
            <a:chExt cx="481825" cy="481825"/>
          </a:xfrm>
        </p:grpSpPr>
        <p:sp>
          <p:nvSpPr>
            <p:cNvPr id="5878" name="Google Shape;5878;p8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8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0" name="Google Shape;5880;p87"/>
          <p:cNvGrpSpPr/>
          <p:nvPr/>
        </p:nvGrpSpPr>
        <p:grpSpPr>
          <a:xfrm>
            <a:off x="2859815" y="3963703"/>
            <a:ext cx="363316" cy="315437"/>
            <a:chOff x="6218300" y="4416175"/>
            <a:chExt cx="516000" cy="448000"/>
          </a:xfrm>
        </p:grpSpPr>
        <p:sp>
          <p:nvSpPr>
            <p:cNvPr id="5881" name="Google Shape;5881;p8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8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8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4" name="Google Shape;5884;p87"/>
          <p:cNvGrpSpPr/>
          <p:nvPr/>
        </p:nvGrpSpPr>
        <p:grpSpPr>
          <a:xfrm>
            <a:off x="5918879" y="3951792"/>
            <a:ext cx="339253" cy="339253"/>
            <a:chOff x="899850" y="4992125"/>
            <a:chExt cx="481825" cy="481825"/>
          </a:xfrm>
        </p:grpSpPr>
        <p:sp>
          <p:nvSpPr>
            <p:cNvPr id="5885" name="Google Shape;5885;p8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6" name="Google Shape;5886;p8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7" name="Google Shape;5887;p8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8" name="Google Shape;5888;p87"/>
          <p:cNvGrpSpPr/>
          <p:nvPr/>
        </p:nvGrpSpPr>
        <p:grpSpPr>
          <a:xfrm>
            <a:off x="5461708" y="3951792"/>
            <a:ext cx="339253" cy="339253"/>
            <a:chOff x="1492675" y="4992125"/>
            <a:chExt cx="481825" cy="481825"/>
          </a:xfrm>
        </p:grpSpPr>
        <p:sp>
          <p:nvSpPr>
            <p:cNvPr id="5889" name="Google Shape;5889;p8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0" name="Google Shape;5890;p8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1" name="Google Shape;5891;p87"/>
          <p:cNvGrpSpPr/>
          <p:nvPr/>
        </p:nvGrpSpPr>
        <p:grpSpPr>
          <a:xfrm>
            <a:off x="5004462" y="3951792"/>
            <a:ext cx="339253" cy="339253"/>
            <a:chOff x="2085525" y="4992125"/>
            <a:chExt cx="481825" cy="481825"/>
          </a:xfrm>
        </p:grpSpPr>
        <p:sp>
          <p:nvSpPr>
            <p:cNvPr id="5892" name="Google Shape;5892;p8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3" name="Google Shape;5893;p8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4" name="Google Shape;5894;p87"/>
          <p:cNvGrpSpPr/>
          <p:nvPr/>
        </p:nvGrpSpPr>
        <p:grpSpPr>
          <a:xfrm>
            <a:off x="6833221" y="3951792"/>
            <a:ext cx="339253" cy="339253"/>
            <a:chOff x="2678350" y="4992125"/>
            <a:chExt cx="481825" cy="481825"/>
          </a:xfrm>
        </p:grpSpPr>
        <p:sp>
          <p:nvSpPr>
            <p:cNvPr id="5895" name="Google Shape;5895;p8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6" name="Google Shape;5896;p8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7" name="Google Shape;5897;p8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8" name="Google Shape;5898;p87"/>
          <p:cNvGrpSpPr/>
          <p:nvPr/>
        </p:nvGrpSpPr>
        <p:grpSpPr>
          <a:xfrm>
            <a:off x="4628816" y="3951792"/>
            <a:ext cx="339253" cy="339253"/>
            <a:chOff x="3271200" y="4992125"/>
            <a:chExt cx="481825" cy="481825"/>
          </a:xfrm>
        </p:grpSpPr>
        <p:sp>
          <p:nvSpPr>
            <p:cNvPr id="5899" name="Google Shape;5899;p8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0" name="Google Shape;5900;p8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8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2" name="Google Shape;5902;p87"/>
          <p:cNvGrpSpPr/>
          <p:nvPr/>
        </p:nvGrpSpPr>
        <p:grpSpPr>
          <a:xfrm>
            <a:off x="7290263" y="3952822"/>
            <a:ext cx="339411" cy="337193"/>
            <a:chOff x="3863900" y="4993625"/>
            <a:chExt cx="482050" cy="478900"/>
          </a:xfrm>
        </p:grpSpPr>
        <p:sp>
          <p:nvSpPr>
            <p:cNvPr id="5903" name="Google Shape;5903;p87"/>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4" name="Google Shape;5904;p87"/>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87"/>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87"/>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7" name="Google Shape;5907;p87"/>
          <p:cNvGrpSpPr/>
          <p:nvPr/>
        </p:nvGrpSpPr>
        <p:grpSpPr>
          <a:xfrm>
            <a:off x="7747437" y="3952822"/>
            <a:ext cx="339411" cy="337193"/>
            <a:chOff x="4456725" y="4993625"/>
            <a:chExt cx="482050" cy="478900"/>
          </a:xfrm>
        </p:grpSpPr>
        <p:sp>
          <p:nvSpPr>
            <p:cNvPr id="5908" name="Google Shape;5908;p87"/>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87"/>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87"/>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1" name="Google Shape;5911;p87"/>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2" name="Google Shape;5912;p87"/>
          <p:cNvGrpSpPr/>
          <p:nvPr/>
        </p:nvGrpSpPr>
        <p:grpSpPr>
          <a:xfrm>
            <a:off x="6376030" y="3952813"/>
            <a:ext cx="339411" cy="337211"/>
            <a:chOff x="5049575" y="4993600"/>
            <a:chExt cx="482050" cy="478925"/>
          </a:xfrm>
        </p:grpSpPr>
        <p:sp>
          <p:nvSpPr>
            <p:cNvPr id="5913" name="Google Shape;5913;p8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4" name="Google Shape;5914;p8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5" name="Google Shape;5915;p8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8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17" name="Google Shape;5917;p87"/>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918" name="Google Shape;5918;p8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22" name="Shape 5922"/>
        <p:cNvGrpSpPr/>
        <p:nvPr/>
      </p:nvGrpSpPr>
      <p:grpSpPr>
        <a:xfrm>
          <a:off x="0" y="0"/>
          <a:ext cx="0" cy="0"/>
          <a:chOff x="0" y="0"/>
          <a:chExt cx="0" cy="0"/>
        </a:xfrm>
      </p:grpSpPr>
      <p:grpSp>
        <p:nvGrpSpPr>
          <p:cNvPr id="5923" name="Google Shape;5923;p88"/>
          <p:cNvGrpSpPr/>
          <p:nvPr/>
        </p:nvGrpSpPr>
        <p:grpSpPr>
          <a:xfrm>
            <a:off x="876361" y="1308054"/>
            <a:ext cx="322099" cy="370529"/>
            <a:chOff x="-42971725" y="3217825"/>
            <a:chExt cx="275675" cy="317125"/>
          </a:xfrm>
        </p:grpSpPr>
        <p:sp>
          <p:nvSpPr>
            <p:cNvPr id="5924" name="Google Shape;5924;p8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88"/>
          <p:cNvGrpSpPr/>
          <p:nvPr/>
        </p:nvGrpSpPr>
        <p:grpSpPr>
          <a:xfrm>
            <a:off x="848276" y="1776710"/>
            <a:ext cx="378270" cy="337551"/>
            <a:chOff x="-42996150" y="3612600"/>
            <a:chExt cx="323750" cy="288900"/>
          </a:xfrm>
        </p:grpSpPr>
        <p:sp>
          <p:nvSpPr>
            <p:cNvPr id="5928" name="Google Shape;5928;p8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88"/>
          <p:cNvGrpSpPr/>
          <p:nvPr/>
        </p:nvGrpSpPr>
        <p:grpSpPr>
          <a:xfrm>
            <a:off x="851036" y="2186080"/>
            <a:ext cx="372749" cy="370909"/>
            <a:chOff x="-42994575" y="3950300"/>
            <a:chExt cx="319025" cy="317450"/>
          </a:xfrm>
        </p:grpSpPr>
        <p:sp>
          <p:nvSpPr>
            <p:cNvPr id="5932" name="Google Shape;5932;p8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88"/>
          <p:cNvGrpSpPr/>
          <p:nvPr/>
        </p:nvGrpSpPr>
        <p:grpSpPr>
          <a:xfrm>
            <a:off x="3004431" y="1332912"/>
            <a:ext cx="371785" cy="370879"/>
            <a:chOff x="-41111350" y="3239100"/>
            <a:chExt cx="318200" cy="317425"/>
          </a:xfrm>
        </p:grpSpPr>
        <p:sp>
          <p:nvSpPr>
            <p:cNvPr id="5936" name="Google Shape;5936;p8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88"/>
          <p:cNvGrpSpPr/>
          <p:nvPr/>
        </p:nvGrpSpPr>
        <p:grpSpPr>
          <a:xfrm>
            <a:off x="3000751" y="1768444"/>
            <a:ext cx="379146" cy="370967"/>
            <a:chOff x="-41117650" y="3605525"/>
            <a:chExt cx="324500" cy="317500"/>
          </a:xfrm>
        </p:grpSpPr>
        <p:sp>
          <p:nvSpPr>
            <p:cNvPr id="5941" name="Google Shape;5941;p8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4" name="Google Shape;5944;p88"/>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5" name="Google Shape;5945;p88"/>
          <p:cNvGrpSpPr/>
          <p:nvPr/>
        </p:nvGrpSpPr>
        <p:grpSpPr>
          <a:xfrm>
            <a:off x="1827005" y="2659967"/>
            <a:ext cx="216271" cy="371814"/>
            <a:chOff x="-39205300" y="3220175"/>
            <a:chExt cx="185100" cy="318225"/>
          </a:xfrm>
        </p:grpSpPr>
        <p:sp>
          <p:nvSpPr>
            <p:cNvPr id="5946" name="Google Shape;5946;p8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88"/>
          <p:cNvGrpSpPr/>
          <p:nvPr/>
        </p:nvGrpSpPr>
        <p:grpSpPr>
          <a:xfrm>
            <a:off x="1792533" y="3120038"/>
            <a:ext cx="300016" cy="369273"/>
            <a:chOff x="-39248625" y="3588600"/>
            <a:chExt cx="256775" cy="316050"/>
          </a:xfrm>
        </p:grpSpPr>
        <p:sp>
          <p:nvSpPr>
            <p:cNvPr id="5949" name="Google Shape;5949;p8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1" name="Google Shape;5951;p88"/>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8"/>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3" name="Google Shape;5953;p88"/>
          <p:cNvGrpSpPr/>
          <p:nvPr/>
        </p:nvGrpSpPr>
        <p:grpSpPr>
          <a:xfrm>
            <a:off x="1243246" y="1308054"/>
            <a:ext cx="429504" cy="370879"/>
            <a:chOff x="-42651700" y="3217825"/>
            <a:chExt cx="367600" cy="317425"/>
          </a:xfrm>
        </p:grpSpPr>
        <p:sp>
          <p:nvSpPr>
            <p:cNvPr id="5954" name="Google Shape;5954;p8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8"/>
          <p:cNvGrpSpPr/>
          <p:nvPr/>
        </p:nvGrpSpPr>
        <p:grpSpPr>
          <a:xfrm>
            <a:off x="1278678" y="1747704"/>
            <a:ext cx="358640" cy="363226"/>
            <a:chOff x="-42617300" y="3587775"/>
            <a:chExt cx="306950" cy="310875"/>
          </a:xfrm>
        </p:grpSpPr>
        <p:sp>
          <p:nvSpPr>
            <p:cNvPr id="5959" name="Google Shape;5959;p8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1" name="Google Shape;5961;p88"/>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2" name="Google Shape;5962;p88"/>
          <p:cNvGrpSpPr/>
          <p:nvPr/>
        </p:nvGrpSpPr>
        <p:grpSpPr>
          <a:xfrm>
            <a:off x="3450506" y="1332445"/>
            <a:ext cx="376926" cy="370324"/>
            <a:chOff x="-40748275" y="3238700"/>
            <a:chExt cx="322600" cy="316950"/>
          </a:xfrm>
        </p:grpSpPr>
        <p:sp>
          <p:nvSpPr>
            <p:cNvPr id="5963" name="Google Shape;5963;p8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88"/>
          <p:cNvGrpSpPr/>
          <p:nvPr/>
        </p:nvGrpSpPr>
        <p:grpSpPr>
          <a:xfrm>
            <a:off x="3453062" y="1800429"/>
            <a:ext cx="371814" cy="338690"/>
            <a:chOff x="-40745125" y="3632900"/>
            <a:chExt cx="318225" cy="289875"/>
          </a:xfrm>
        </p:grpSpPr>
        <p:sp>
          <p:nvSpPr>
            <p:cNvPr id="5970" name="Google Shape;5970;p8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88"/>
          <p:cNvGrpSpPr/>
          <p:nvPr/>
        </p:nvGrpSpPr>
        <p:grpSpPr>
          <a:xfrm>
            <a:off x="3457209" y="2211639"/>
            <a:ext cx="363518" cy="370178"/>
            <a:chOff x="-40742750" y="3972175"/>
            <a:chExt cx="311125" cy="316825"/>
          </a:xfrm>
        </p:grpSpPr>
        <p:sp>
          <p:nvSpPr>
            <p:cNvPr id="5978" name="Google Shape;5978;p8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88"/>
          <p:cNvGrpSpPr/>
          <p:nvPr/>
        </p:nvGrpSpPr>
        <p:grpSpPr>
          <a:xfrm>
            <a:off x="2239871" y="2661807"/>
            <a:ext cx="266892" cy="369974"/>
            <a:chOff x="-38860325" y="3221750"/>
            <a:chExt cx="228425" cy="316650"/>
          </a:xfrm>
        </p:grpSpPr>
        <p:sp>
          <p:nvSpPr>
            <p:cNvPr id="5981" name="Google Shape;5981;p8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8"/>
          <p:cNvGrpSpPr/>
          <p:nvPr/>
        </p:nvGrpSpPr>
        <p:grpSpPr>
          <a:xfrm>
            <a:off x="2190678" y="3123864"/>
            <a:ext cx="380081" cy="367111"/>
            <a:chOff x="-38905225" y="3591875"/>
            <a:chExt cx="325300" cy="314200"/>
          </a:xfrm>
        </p:grpSpPr>
        <p:sp>
          <p:nvSpPr>
            <p:cNvPr id="5986" name="Google Shape;5986;p8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88"/>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0" name="Google Shape;5990;p88"/>
          <p:cNvGrpSpPr/>
          <p:nvPr/>
        </p:nvGrpSpPr>
        <p:grpSpPr>
          <a:xfrm>
            <a:off x="3997427" y="3108944"/>
            <a:ext cx="290815" cy="369740"/>
            <a:chOff x="-37370925" y="3579105"/>
            <a:chExt cx="248900" cy="316450"/>
          </a:xfrm>
        </p:grpSpPr>
        <p:sp>
          <p:nvSpPr>
            <p:cNvPr id="5991" name="Google Shape;5991;p8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3" name="Google Shape;5993;p88"/>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8"/>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5" name="Google Shape;5995;p88"/>
          <p:cNvGrpSpPr/>
          <p:nvPr/>
        </p:nvGrpSpPr>
        <p:grpSpPr>
          <a:xfrm>
            <a:off x="1690803" y="2187015"/>
            <a:ext cx="371814" cy="369974"/>
            <a:chOff x="-42259725" y="3951100"/>
            <a:chExt cx="318225" cy="316650"/>
          </a:xfrm>
        </p:grpSpPr>
        <p:sp>
          <p:nvSpPr>
            <p:cNvPr id="5996" name="Google Shape;5996;p8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88"/>
          <p:cNvGrpSpPr/>
          <p:nvPr/>
        </p:nvGrpSpPr>
        <p:grpSpPr>
          <a:xfrm>
            <a:off x="3889164" y="1366036"/>
            <a:ext cx="370879" cy="337755"/>
            <a:chOff x="-40378075" y="3267450"/>
            <a:chExt cx="317425" cy="289075"/>
          </a:xfrm>
        </p:grpSpPr>
        <p:sp>
          <p:nvSpPr>
            <p:cNvPr id="5999" name="Google Shape;5999;p8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88"/>
          <p:cNvGrpSpPr/>
          <p:nvPr/>
        </p:nvGrpSpPr>
        <p:grpSpPr>
          <a:xfrm>
            <a:off x="3892830" y="1767304"/>
            <a:ext cx="363548" cy="369974"/>
            <a:chOff x="-40372575" y="3604550"/>
            <a:chExt cx="311150" cy="316650"/>
          </a:xfrm>
        </p:grpSpPr>
        <p:sp>
          <p:nvSpPr>
            <p:cNvPr id="6004" name="Google Shape;6004;p8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88"/>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8" name="Google Shape;6008;p88"/>
          <p:cNvGrpSpPr/>
          <p:nvPr/>
        </p:nvGrpSpPr>
        <p:grpSpPr>
          <a:xfrm>
            <a:off x="2616780" y="2659967"/>
            <a:ext cx="399038" cy="372165"/>
            <a:chOff x="-38542250" y="3220175"/>
            <a:chExt cx="341525" cy="318525"/>
          </a:xfrm>
        </p:grpSpPr>
        <p:sp>
          <p:nvSpPr>
            <p:cNvPr id="6009" name="Google Shape;6009;p8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88"/>
          <p:cNvGrpSpPr/>
          <p:nvPr/>
        </p:nvGrpSpPr>
        <p:grpSpPr>
          <a:xfrm>
            <a:off x="2638712" y="3119337"/>
            <a:ext cx="369974" cy="369068"/>
            <a:chOff x="-38537400" y="3588000"/>
            <a:chExt cx="316650" cy="315875"/>
          </a:xfrm>
        </p:grpSpPr>
        <p:sp>
          <p:nvSpPr>
            <p:cNvPr id="6013" name="Google Shape;6013;p8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88"/>
          <p:cNvGrpSpPr/>
          <p:nvPr/>
        </p:nvGrpSpPr>
        <p:grpSpPr>
          <a:xfrm>
            <a:off x="2637792" y="3576866"/>
            <a:ext cx="371814" cy="369974"/>
            <a:chOff x="-38538975" y="3954250"/>
            <a:chExt cx="318225" cy="316650"/>
          </a:xfrm>
        </p:grpSpPr>
        <p:sp>
          <p:nvSpPr>
            <p:cNvPr id="6018" name="Google Shape;6018;p8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88"/>
          <p:cNvGrpSpPr/>
          <p:nvPr/>
        </p:nvGrpSpPr>
        <p:grpSpPr>
          <a:xfrm>
            <a:off x="3955104" y="3571793"/>
            <a:ext cx="375465" cy="371814"/>
            <a:chOff x="-37385100" y="3949908"/>
            <a:chExt cx="321350" cy="318225"/>
          </a:xfrm>
        </p:grpSpPr>
        <p:sp>
          <p:nvSpPr>
            <p:cNvPr id="6021" name="Google Shape;6021;p8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8"/>
          <p:cNvGrpSpPr/>
          <p:nvPr/>
        </p:nvGrpSpPr>
        <p:grpSpPr>
          <a:xfrm>
            <a:off x="2130763" y="1307353"/>
            <a:ext cx="370909" cy="370675"/>
            <a:chOff x="-41895050" y="3217225"/>
            <a:chExt cx="317450" cy="317250"/>
          </a:xfrm>
        </p:grpSpPr>
        <p:sp>
          <p:nvSpPr>
            <p:cNvPr id="6024" name="Google Shape;6024;p8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88"/>
          <p:cNvGrpSpPr/>
          <p:nvPr/>
        </p:nvGrpSpPr>
        <p:grpSpPr>
          <a:xfrm>
            <a:off x="2130310" y="1744287"/>
            <a:ext cx="371814" cy="369974"/>
            <a:chOff x="-41893475" y="3584850"/>
            <a:chExt cx="318225" cy="316650"/>
          </a:xfrm>
        </p:grpSpPr>
        <p:sp>
          <p:nvSpPr>
            <p:cNvPr id="6030" name="Google Shape;6030;p8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4" name="Google Shape;6034;p88"/>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8"/>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88"/>
          <p:cNvGrpSpPr/>
          <p:nvPr/>
        </p:nvGrpSpPr>
        <p:grpSpPr>
          <a:xfrm>
            <a:off x="900338" y="3139579"/>
            <a:ext cx="337522" cy="370909"/>
            <a:chOff x="-39998250" y="3605325"/>
            <a:chExt cx="288875" cy="317450"/>
          </a:xfrm>
        </p:grpSpPr>
        <p:sp>
          <p:nvSpPr>
            <p:cNvPr id="6037" name="Google Shape;6037;p8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8"/>
          <p:cNvGrpSpPr/>
          <p:nvPr/>
        </p:nvGrpSpPr>
        <p:grpSpPr>
          <a:xfrm>
            <a:off x="884112" y="3598043"/>
            <a:ext cx="369974" cy="369945"/>
            <a:chOff x="-40011050" y="3972375"/>
            <a:chExt cx="316650" cy="316625"/>
          </a:xfrm>
        </p:grpSpPr>
        <p:sp>
          <p:nvSpPr>
            <p:cNvPr id="6040" name="Google Shape;6040;p8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8"/>
          <p:cNvGrpSpPr/>
          <p:nvPr/>
        </p:nvGrpSpPr>
        <p:grpSpPr>
          <a:xfrm>
            <a:off x="3116043" y="2662742"/>
            <a:ext cx="266921" cy="369039"/>
            <a:chOff x="-38129425" y="3222550"/>
            <a:chExt cx="228450" cy="315850"/>
          </a:xfrm>
        </p:grpSpPr>
        <p:sp>
          <p:nvSpPr>
            <p:cNvPr id="6043" name="Google Shape;6043;p8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88"/>
          <p:cNvGrpSpPr/>
          <p:nvPr/>
        </p:nvGrpSpPr>
        <p:grpSpPr>
          <a:xfrm>
            <a:off x="3071012" y="3119337"/>
            <a:ext cx="371785" cy="369974"/>
            <a:chOff x="-38172725" y="3588000"/>
            <a:chExt cx="318200" cy="316650"/>
          </a:xfrm>
        </p:grpSpPr>
        <p:sp>
          <p:nvSpPr>
            <p:cNvPr id="6046" name="Google Shape;6046;p8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88"/>
          <p:cNvGrpSpPr/>
          <p:nvPr/>
        </p:nvGrpSpPr>
        <p:grpSpPr>
          <a:xfrm>
            <a:off x="3146914" y="3577772"/>
            <a:ext cx="219981" cy="369974"/>
            <a:chOff x="-38109725" y="3955025"/>
            <a:chExt cx="188275" cy="316650"/>
          </a:xfrm>
        </p:grpSpPr>
        <p:sp>
          <p:nvSpPr>
            <p:cNvPr id="6055" name="Google Shape;6055;p8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7" name="Google Shape;6057;p88"/>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8" name="Google Shape;6058;p88"/>
          <p:cNvGrpSpPr/>
          <p:nvPr/>
        </p:nvGrpSpPr>
        <p:grpSpPr>
          <a:xfrm>
            <a:off x="2562313" y="1309193"/>
            <a:ext cx="373654" cy="369068"/>
            <a:chOff x="-41530375" y="3218800"/>
            <a:chExt cx="319800" cy="315875"/>
          </a:xfrm>
        </p:grpSpPr>
        <p:sp>
          <p:nvSpPr>
            <p:cNvPr id="6059" name="Google Shape;6059;p8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8"/>
          <p:cNvGrpSpPr/>
          <p:nvPr/>
        </p:nvGrpSpPr>
        <p:grpSpPr>
          <a:xfrm>
            <a:off x="2564607" y="1824351"/>
            <a:ext cx="369068" cy="289004"/>
            <a:chOff x="-41526450" y="3653375"/>
            <a:chExt cx="315875" cy="247350"/>
          </a:xfrm>
        </p:grpSpPr>
        <p:sp>
          <p:nvSpPr>
            <p:cNvPr id="6062" name="Google Shape;6062;p8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88"/>
          <p:cNvGrpSpPr/>
          <p:nvPr/>
        </p:nvGrpSpPr>
        <p:grpSpPr>
          <a:xfrm>
            <a:off x="2565994" y="2187015"/>
            <a:ext cx="366293" cy="369974"/>
            <a:chOff x="-41526450" y="3951100"/>
            <a:chExt cx="313500" cy="316650"/>
          </a:xfrm>
        </p:grpSpPr>
        <p:sp>
          <p:nvSpPr>
            <p:cNvPr id="6065" name="Google Shape;6065;p8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88"/>
          <p:cNvGrpSpPr/>
          <p:nvPr/>
        </p:nvGrpSpPr>
        <p:grpSpPr>
          <a:xfrm>
            <a:off x="1331249" y="2681144"/>
            <a:ext cx="339595" cy="371814"/>
            <a:chOff x="-39625900" y="3238300"/>
            <a:chExt cx="290650" cy="318225"/>
          </a:xfrm>
        </p:grpSpPr>
        <p:sp>
          <p:nvSpPr>
            <p:cNvPr id="6069" name="Google Shape;6069;p8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1" name="Google Shape;6071;p88"/>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2" name="Google Shape;6072;p88"/>
          <p:cNvGrpSpPr/>
          <p:nvPr/>
        </p:nvGrpSpPr>
        <p:grpSpPr>
          <a:xfrm>
            <a:off x="1325300" y="3597605"/>
            <a:ext cx="366293" cy="370441"/>
            <a:chOff x="-39647175" y="3972000"/>
            <a:chExt cx="313500" cy="317050"/>
          </a:xfrm>
        </p:grpSpPr>
        <p:sp>
          <p:nvSpPr>
            <p:cNvPr id="6073" name="Google Shape;6073;p8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88"/>
          <p:cNvGrpSpPr/>
          <p:nvPr/>
        </p:nvGrpSpPr>
        <p:grpSpPr>
          <a:xfrm>
            <a:off x="3494427" y="2661603"/>
            <a:ext cx="375495" cy="370879"/>
            <a:chOff x="-37808850" y="3221575"/>
            <a:chExt cx="321375" cy="317425"/>
          </a:xfrm>
        </p:grpSpPr>
        <p:sp>
          <p:nvSpPr>
            <p:cNvPr id="6077" name="Google Shape;6077;p8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88"/>
          <p:cNvGrpSpPr/>
          <p:nvPr/>
        </p:nvGrpSpPr>
        <p:grpSpPr>
          <a:xfrm>
            <a:off x="3503201" y="3183634"/>
            <a:ext cx="372749" cy="241158"/>
            <a:chOff x="-37806500" y="3643030"/>
            <a:chExt cx="319025" cy="206400"/>
          </a:xfrm>
        </p:grpSpPr>
        <p:sp>
          <p:nvSpPr>
            <p:cNvPr id="6080" name="Google Shape;6080;p8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88"/>
          <p:cNvGrpSpPr/>
          <p:nvPr/>
        </p:nvGrpSpPr>
        <p:grpSpPr>
          <a:xfrm>
            <a:off x="3505508" y="3575931"/>
            <a:ext cx="368134" cy="371814"/>
            <a:chOff x="-37804925" y="3953450"/>
            <a:chExt cx="315075" cy="318225"/>
          </a:xfrm>
        </p:grpSpPr>
        <p:sp>
          <p:nvSpPr>
            <p:cNvPr id="6083" name="Google Shape;6083;p8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6" name="Google Shape;6086;p88"/>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7" name="Google Shape;6087;p88"/>
          <p:cNvGrpSpPr/>
          <p:nvPr/>
        </p:nvGrpSpPr>
        <p:grpSpPr>
          <a:xfrm>
            <a:off x="4860977" y="1328538"/>
            <a:ext cx="355663" cy="308725"/>
            <a:chOff x="-28462125" y="3199700"/>
            <a:chExt cx="298550" cy="259150"/>
          </a:xfrm>
        </p:grpSpPr>
        <p:sp>
          <p:nvSpPr>
            <p:cNvPr id="6088" name="Google Shape;6088;p8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88"/>
          <p:cNvGrpSpPr/>
          <p:nvPr/>
        </p:nvGrpSpPr>
        <p:grpSpPr>
          <a:xfrm>
            <a:off x="4861930" y="1763228"/>
            <a:ext cx="353757" cy="352833"/>
            <a:chOff x="-28461325" y="3545475"/>
            <a:chExt cx="296950" cy="296175"/>
          </a:xfrm>
        </p:grpSpPr>
        <p:sp>
          <p:nvSpPr>
            <p:cNvPr id="6092" name="Google Shape;6092;p8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88"/>
          <p:cNvGrpSpPr/>
          <p:nvPr/>
        </p:nvGrpSpPr>
        <p:grpSpPr>
          <a:xfrm>
            <a:off x="4858162" y="2213272"/>
            <a:ext cx="361292" cy="352803"/>
            <a:chOff x="-28463700" y="3914875"/>
            <a:chExt cx="303275" cy="296150"/>
          </a:xfrm>
        </p:grpSpPr>
        <p:sp>
          <p:nvSpPr>
            <p:cNvPr id="6099" name="Google Shape;6099;p8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88"/>
          <p:cNvGrpSpPr/>
          <p:nvPr/>
        </p:nvGrpSpPr>
        <p:grpSpPr>
          <a:xfrm>
            <a:off x="7092947" y="1369355"/>
            <a:ext cx="351880" cy="227092"/>
            <a:chOff x="-26573400" y="3224125"/>
            <a:chExt cx="295375" cy="190625"/>
          </a:xfrm>
        </p:grpSpPr>
        <p:sp>
          <p:nvSpPr>
            <p:cNvPr id="6102" name="Google Shape;6102;p8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88"/>
          <p:cNvGrpSpPr/>
          <p:nvPr/>
        </p:nvGrpSpPr>
        <p:grpSpPr>
          <a:xfrm>
            <a:off x="7092947" y="1763690"/>
            <a:ext cx="351880" cy="351910"/>
            <a:chOff x="-26573400" y="3546250"/>
            <a:chExt cx="295375" cy="295400"/>
          </a:xfrm>
        </p:grpSpPr>
        <p:sp>
          <p:nvSpPr>
            <p:cNvPr id="6105" name="Google Shape;6105;p8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8"/>
          <p:cNvGrpSpPr/>
          <p:nvPr/>
        </p:nvGrpSpPr>
        <p:grpSpPr>
          <a:xfrm>
            <a:off x="7081228" y="2213599"/>
            <a:ext cx="375319" cy="352148"/>
            <a:chOff x="-26583625" y="3917025"/>
            <a:chExt cx="315050" cy="295600"/>
          </a:xfrm>
        </p:grpSpPr>
        <p:sp>
          <p:nvSpPr>
            <p:cNvPr id="6111" name="Google Shape;6111;p8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5" name="Google Shape;6115;p88"/>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6" name="Google Shape;6116;p88"/>
          <p:cNvGrpSpPr/>
          <p:nvPr/>
        </p:nvGrpSpPr>
        <p:grpSpPr>
          <a:xfrm>
            <a:off x="5779742" y="3172629"/>
            <a:ext cx="289039" cy="352833"/>
            <a:chOff x="-24694925" y="3518700"/>
            <a:chExt cx="242625" cy="296175"/>
          </a:xfrm>
        </p:grpSpPr>
        <p:sp>
          <p:nvSpPr>
            <p:cNvPr id="6117" name="Google Shape;6117;p8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88"/>
          <p:cNvGrpSpPr/>
          <p:nvPr/>
        </p:nvGrpSpPr>
        <p:grpSpPr>
          <a:xfrm>
            <a:off x="5779280" y="3622657"/>
            <a:ext cx="289962" cy="352833"/>
            <a:chOff x="-24709100" y="3888875"/>
            <a:chExt cx="243400" cy="296175"/>
          </a:xfrm>
        </p:grpSpPr>
        <p:sp>
          <p:nvSpPr>
            <p:cNvPr id="6122" name="Google Shape;6122;p8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88"/>
          <p:cNvGrpSpPr/>
          <p:nvPr/>
        </p:nvGrpSpPr>
        <p:grpSpPr>
          <a:xfrm>
            <a:off x="7979280" y="2695320"/>
            <a:ext cx="356556" cy="349557"/>
            <a:chOff x="-22863675" y="3131775"/>
            <a:chExt cx="299300" cy="293425"/>
          </a:xfrm>
        </p:grpSpPr>
        <p:sp>
          <p:nvSpPr>
            <p:cNvPr id="6126" name="Google Shape;6126;p8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88"/>
          <p:cNvGrpSpPr/>
          <p:nvPr/>
        </p:nvGrpSpPr>
        <p:grpSpPr>
          <a:xfrm>
            <a:off x="5322144" y="1306499"/>
            <a:ext cx="310602" cy="352803"/>
            <a:chOff x="-28069875" y="3175300"/>
            <a:chExt cx="260725" cy="296150"/>
          </a:xfrm>
        </p:grpSpPr>
        <p:sp>
          <p:nvSpPr>
            <p:cNvPr id="6130" name="Google Shape;6130;p8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9" name="Google Shape;6139;p88"/>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0" name="Google Shape;6140;p88"/>
          <p:cNvGrpSpPr/>
          <p:nvPr/>
        </p:nvGrpSpPr>
        <p:grpSpPr>
          <a:xfrm>
            <a:off x="5363423" y="2213733"/>
            <a:ext cx="228045" cy="351880"/>
            <a:chOff x="-28032075" y="3916450"/>
            <a:chExt cx="191425" cy="295375"/>
          </a:xfrm>
        </p:grpSpPr>
        <p:sp>
          <p:nvSpPr>
            <p:cNvPr id="6141" name="Google Shape;6141;p8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88"/>
          <p:cNvGrpSpPr/>
          <p:nvPr/>
        </p:nvGrpSpPr>
        <p:grpSpPr>
          <a:xfrm>
            <a:off x="7528769" y="1306484"/>
            <a:ext cx="352833" cy="352833"/>
            <a:chOff x="-26201650" y="3176075"/>
            <a:chExt cx="296175" cy="296175"/>
          </a:xfrm>
        </p:grpSpPr>
        <p:sp>
          <p:nvSpPr>
            <p:cNvPr id="6145" name="Google Shape;6145;p8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88"/>
          <p:cNvGrpSpPr/>
          <p:nvPr/>
        </p:nvGrpSpPr>
        <p:grpSpPr>
          <a:xfrm>
            <a:off x="7528293" y="1763705"/>
            <a:ext cx="353786" cy="351880"/>
            <a:chOff x="-26204800" y="3547050"/>
            <a:chExt cx="296975" cy="295375"/>
          </a:xfrm>
        </p:grpSpPr>
        <p:sp>
          <p:nvSpPr>
            <p:cNvPr id="6148" name="Google Shape;6148;p8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0" name="Google Shape;6150;p88"/>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1" name="Google Shape;6151;p88"/>
          <p:cNvGrpSpPr/>
          <p:nvPr/>
        </p:nvGrpSpPr>
        <p:grpSpPr>
          <a:xfrm>
            <a:off x="6199548" y="2693683"/>
            <a:ext cx="345328" cy="352833"/>
            <a:chOff x="-24353875" y="3147725"/>
            <a:chExt cx="289875" cy="296175"/>
          </a:xfrm>
        </p:grpSpPr>
        <p:sp>
          <p:nvSpPr>
            <p:cNvPr id="6152" name="Google Shape;6152;p8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88"/>
          <p:cNvGrpSpPr/>
          <p:nvPr/>
        </p:nvGrpSpPr>
        <p:grpSpPr>
          <a:xfrm>
            <a:off x="6207530" y="3173090"/>
            <a:ext cx="329365" cy="351910"/>
            <a:chOff x="-24344425" y="3519475"/>
            <a:chExt cx="276475" cy="295400"/>
          </a:xfrm>
        </p:grpSpPr>
        <p:sp>
          <p:nvSpPr>
            <p:cNvPr id="6155" name="Google Shape;6155;p8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88"/>
          <p:cNvGrpSpPr/>
          <p:nvPr/>
        </p:nvGrpSpPr>
        <p:grpSpPr>
          <a:xfrm>
            <a:off x="6197210" y="3625010"/>
            <a:ext cx="350004" cy="348128"/>
            <a:chOff x="-24353075" y="3891250"/>
            <a:chExt cx="293800" cy="292225"/>
          </a:xfrm>
        </p:grpSpPr>
        <p:sp>
          <p:nvSpPr>
            <p:cNvPr id="6158" name="Google Shape;6158;p8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88"/>
          <p:cNvGrpSpPr/>
          <p:nvPr/>
        </p:nvGrpSpPr>
        <p:grpSpPr>
          <a:xfrm>
            <a:off x="7980681" y="3173313"/>
            <a:ext cx="353757" cy="351463"/>
            <a:chOff x="-22845575" y="3504075"/>
            <a:chExt cx="296950" cy="295025"/>
          </a:xfrm>
        </p:grpSpPr>
        <p:sp>
          <p:nvSpPr>
            <p:cNvPr id="6161" name="Google Shape;6161;p8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88"/>
          <p:cNvGrpSpPr/>
          <p:nvPr/>
        </p:nvGrpSpPr>
        <p:grpSpPr>
          <a:xfrm>
            <a:off x="5773862" y="1306961"/>
            <a:ext cx="299344" cy="351880"/>
            <a:chOff x="-27691025" y="3175300"/>
            <a:chExt cx="251275" cy="295375"/>
          </a:xfrm>
        </p:grpSpPr>
        <p:sp>
          <p:nvSpPr>
            <p:cNvPr id="6164" name="Google Shape;6164;p8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88"/>
          <p:cNvGrpSpPr/>
          <p:nvPr/>
        </p:nvGrpSpPr>
        <p:grpSpPr>
          <a:xfrm>
            <a:off x="5746179" y="1825637"/>
            <a:ext cx="354710" cy="228015"/>
            <a:chOff x="-27721750" y="3598250"/>
            <a:chExt cx="297750" cy="191400"/>
          </a:xfrm>
        </p:grpSpPr>
        <p:sp>
          <p:nvSpPr>
            <p:cNvPr id="6169" name="Google Shape;6169;p8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88"/>
          <p:cNvGrpSpPr/>
          <p:nvPr/>
        </p:nvGrpSpPr>
        <p:grpSpPr>
          <a:xfrm>
            <a:off x="5747579" y="2219183"/>
            <a:ext cx="351910" cy="340980"/>
            <a:chOff x="-27719400" y="3925600"/>
            <a:chExt cx="295400" cy="286225"/>
          </a:xfrm>
        </p:grpSpPr>
        <p:sp>
          <p:nvSpPr>
            <p:cNvPr id="6172" name="Google Shape;6172;p8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88"/>
          <p:cNvGrpSpPr/>
          <p:nvPr/>
        </p:nvGrpSpPr>
        <p:grpSpPr>
          <a:xfrm>
            <a:off x="7968851" y="1306023"/>
            <a:ext cx="353757" cy="353757"/>
            <a:chOff x="-25834600" y="3176875"/>
            <a:chExt cx="296950" cy="296950"/>
          </a:xfrm>
        </p:grpSpPr>
        <p:sp>
          <p:nvSpPr>
            <p:cNvPr id="6175" name="Google Shape;6175;p8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88"/>
          <p:cNvGrpSpPr/>
          <p:nvPr/>
        </p:nvGrpSpPr>
        <p:grpSpPr>
          <a:xfrm>
            <a:off x="7968851" y="1774024"/>
            <a:ext cx="353757" cy="331241"/>
            <a:chOff x="-25834600" y="3564375"/>
            <a:chExt cx="296950" cy="278050"/>
          </a:xfrm>
        </p:grpSpPr>
        <p:sp>
          <p:nvSpPr>
            <p:cNvPr id="6181" name="Google Shape;6181;p8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88"/>
          <p:cNvGrpSpPr/>
          <p:nvPr/>
        </p:nvGrpSpPr>
        <p:grpSpPr>
          <a:xfrm>
            <a:off x="7966974" y="2213376"/>
            <a:ext cx="357509" cy="352595"/>
            <a:chOff x="-25834600" y="3915850"/>
            <a:chExt cx="300100" cy="295975"/>
          </a:xfrm>
        </p:grpSpPr>
        <p:sp>
          <p:nvSpPr>
            <p:cNvPr id="6190" name="Google Shape;6190;p8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88"/>
          <p:cNvGrpSpPr/>
          <p:nvPr/>
        </p:nvGrpSpPr>
        <p:grpSpPr>
          <a:xfrm>
            <a:off x="6702402" y="2694606"/>
            <a:ext cx="228968" cy="350987"/>
            <a:chOff x="-23930925" y="3149300"/>
            <a:chExt cx="192200" cy="294625"/>
          </a:xfrm>
        </p:grpSpPr>
        <p:sp>
          <p:nvSpPr>
            <p:cNvPr id="6194" name="Google Shape;6194;p8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88"/>
          <p:cNvGrpSpPr/>
          <p:nvPr/>
        </p:nvGrpSpPr>
        <p:grpSpPr>
          <a:xfrm>
            <a:off x="6659232" y="3173090"/>
            <a:ext cx="315307" cy="351910"/>
            <a:chOff x="-23962425" y="3519475"/>
            <a:chExt cx="264675" cy="295400"/>
          </a:xfrm>
        </p:grpSpPr>
        <p:sp>
          <p:nvSpPr>
            <p:cNvPr id="6199" name="Google Shape;6199;p8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88"/>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2" name="Google Shape;6202;p88"/>
          <p:cNvGrpSpPr/>
          <p:nvPr/>
        </p:nvGrpSpPr>
        <p:grpSpPr>
          <a:xfrm>
            <a:off x="8037908" y="3623134"/>
            <a:ext cx="239302" cy="351880"/>
            <a:chOff x="-22788075" y="3904625"/>
            <a:chExt cx="200875" cy="295375"/>
          </a:xfrm>
        </p:grpSpPr>
        <p:sp>
          <p:nvSpPr>
            <p:cNvPr id="6203" name="Google Shape;6203;p8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88"/>
          <p:cNvGrpSpPr/>
          <p:nvPr/>
        </p:nvGrpSpPr>
        <p:grpSpPr>
          <a:xfrm>
            <a:off x="6193206" y="1306499"/>
            <a:ext cx="354710" cy="352803"/>
            <a:chOff x="-27351575" y="3175300"/>
            <a:chExt cx="297750" cy="296150"/>
          </a:xfrm>
        </p:grpSpPr>
        <p:sp>
          <p:nvSpPr>
            <p:cNvPr id="6208" name="Google Shape;6208;p8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88"/>
          <p:cNvGrpSpPr/>
          <p:nvPr/>
        </p:nvGrpSpPr>
        <p:grpSpPr>
          <a:xfrm>
            <a:off x="6235914" y="1763109"/>
            <a:ext cx="269293" cy="353072"/>
            <a:chOff x="-27313750" y="3545275"/>
            <a:chExt cx="226050" cy="296375"/>
          </a:xfrm>
        </p:grpSpPr>
        <p:sp>
          <p:nvSpPr>
            <p:cNvPr id="6213" name="Google Shape;6213;p8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88"/>
          <p:cNvGrpSpPr/>
          <p:nvPr/>
        </p:nvGrpSpPr>
        <p:grpSpPr>
          <a:xfrm>
            <a:off x="6193206" y="2211380"/>
            <a:ext cx="354710" cy="356586"/>
            <a:chOff x="-27351575" y="3915650"/>
            <a:chExt cx="297750" cy="299325"/>
          </a:xfrm>
        </p:grpSpPr>
        <p:sp>
          <p:nvSpPr>
            <p:cNvPr id="6217" name="Google Shape;6217;p8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88"/>
          <p:cNvGrpSpPr/>
          <p:nvPr/>
        </p:nvGrpSpPr>
        <p:grpSpPr>
          <a:xfrm>
            <a:off x="4880696" y="2693579"/>
            <a:ext cx="319060" cy="353042"/>
            <a:chOff x="-25445525" y="3175900"/>
            <a:chExt cx="267825" cy="296350"/>
          </a:xfrm>
        </p:grpSpPr>
        <p:sp>
          <p:nvSpPr>
            <p:cNvPr id="6220" name="Google Shape;6220;p8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88"/>
          <p:cNvGrpSpPr/>
          <p:nvPr/>
        </p:nvGrpSpPr>
        <p:grpSpPr>
          <a:xfrm>
            <a:off x="4862410" y="3183902"/>
            <a:ext cx="355633" cy="330288"/>
            <a:chOff x="-25465200" y="3565175"/>
            <a:chExt cx="298525" cy="277250"/>
          </a:xfrm>
        </p:grpSpPr>
        <p:sp>
          <p:nvSpPr>
            <p:cNvPr id="6224" name="Google Shape;6224;p8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88"/>
          <p:cNvGrpSpPr/>
          <p:nvPr/>
        </p:nvGrpSpPr>
        <p:grpSpPr>
          <a:xfrm>
            <a:off x="4861948" y="3623432"/>
            <a:ext cx="356556" cy="351285"/>
            <a:chOff x="-25465200" y="3916150"/>
            <a:chExt cx="299300" cy="294875"/>
          </a:xfrm>
        </p:grpSpPr>
        <p:sp>
          <p:nvSpPr>
            <p:cNvPr id="6227" name="Google Shape;6227;p8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88"/>
          <p:cNvGrpSpPr/>
          <p:nvPr/>
        </p:nvGrpSpPr>
        <p:grpSpPr>
          <a:xfrm>
            <a:off x="7089388" y="2693698"/>
            <a:ext cx="351880" cy="352803"/>
            <a:chOff x="-23615075" y="3148525"/>
            <a:chExt cx="295375" cy="296150"/>
          </a:xfrm>
        </p:grpSpPr>
        <p:sp>
          <p:nvSpPr>
            <p:cNvPr id="6230" name="Google Shape;6230;p8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4" name="Google Shape;6234;p88"/>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5" name="Google Shape;6235;p88"/>
          <p:cNvGrpSpPr/>
          <p:nvPr/>
        </p:nvGrpSpPr>
        <p:grpSpPr>
          <a:xfrm>
            <a:off x="7088911" y="3632977"/>
            <a:ext cx="352833" cy="332194"/>
            <a:chOff x="-23615075" y="3906200"/>
            <a:chExt cx="296175" cy="278850"/>
          </a:xfrm>
        </p:grpSpPr>
        <p:sp>
          <p:nvSpPr>
            <p:cNvPr id="6236" name="Google Shape;6236;p8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9" name="Google Shape;6239;p88"/>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0" name="Google Shape;6240;p88"/>
          <p:cNvGrpSpPr/>
          <p:nvPr/>
        </p:nvGrpSpPr>
        <p:grpSpPr>
          <a:xfrm>
            <a:off x="6637880" y="1306618"/>
            <a:ext cx="353757" cy="352565"/>
            <a:chOff x="-26980600" y="3175500"/>
            <a:chExt cx="296950" cy="295950"/>
          </a:xfrm>
        </p:grpSpPr>
        <p:sp>
          <p:nvSpPr>
            <p:cNvPr id="6241" name="Google Shape;6241;p8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4" name="Google Shape;6244;p88"/>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5" name="Google Shape;6245;p88"/>
          <p:cNvGrpSpPr/>
          <p:nvPr/>
        </p:nvGrpSpPr>
        <p:grpSpPr>
          <a:xfrm>
            <a:off x="6638357" y="2245154"/>
            <a:ext cx="352803" cy="289039"/>
            <a:chOff x="-26981375" y="3951875"/>
            <a:chExt cx="296150" cy="242625"/>
          </a:xfrm>
        </p:grpSpPr>
        <p:sp>
          <p:nvSpPr>
            <p:cNvPr id="6246" name="Google Shape;6246;p8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88"/>
          <p:cNvGrpSpPr/>
          <p:nvPr/>
        </p:nvGrpSpPr>
        <p:grpSpPr>
          <a:xfrm>
            <a:off x="5303399" y="2692745"/>
            <a:ext cx="351910" cy="354710"/>
            <a:chOff x="-25094250" y="3176075"/>
            <a:chExt cx="295400" cy="297750"/>
          </a:xfrm>
        </p:grpSpPr>
        <p:sp>
          <p:nvSpPr>
            <p:cNvPr id="6250" name="Google Shape;6250;p8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88"/>
          <p:cNvGrpSpPr/>
          <p:nvPr/>
        </p:nvGrpSpPr>
        <p:grpSpPr>
          <a:xfrm>
            <a:off x="5303399" y="3173106"/>
            <a:ext cx="351910" cy="351880"/>
            <a:chOff x="-25094250" y="3547050"/>
            <a:chExt cx="295400" cy="295375"/>
          </a:xfrm>
        </p:grpSpPr>
        <p:sp>
          <p:nvSpPr>
            <p:cNvPr id="6254" name="Google Shape;6254;p8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9" name="Google Shape;6259;p88"/>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0" name="Google Shape;6260;p88"/>
          <p:cNvGrpSpPr/>
          <p:nvPr/>
        </p:nvGrpSpPr>
        <p:grpSpPr>
          <a:xfrm>
            <a:off x="7535476" y="2693698"/>
            <a:ext cx="352803" cy="352803"/>
            <a:chOff x="-23245675" y="3148525"/>
            <a:chExt cx="296150" cy="296150"/>
          </a:xfrm>
        </p:grpSpPr>
        <p:sp>
          <p:nvSpPr>
            <p:cNvPr id="6261" name="Google Shape;6261;p8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88"/>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5" name="Google Shape;6265;p88"/>
          <p:cNvGrpSpPr/>
          <p:nvPr/>
        </p:nvGrpSpPr>
        <p:grpSpPr>
          <a:xfrm>
            <a:off x="7535938" y="3622672"/>
            <a:ext cx="351880" cy="352803"/>
            <a:chOff x="-23244900" y="3888100"/>
            <a:chExt cx="295375" cy="296150"/>
          </a:xfrm>
        </p:grpSpPr>
        <p:sp>
          <p:nvSpPr>
            <p:cNvPr id="6266" name="Google Shape;6266;p8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7" name="Google Shape;6277;p88"/>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8"/>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6279" name="Google Shape;6279;p88"/>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83" name="Shape 6283"/>
        <p:cNvGrpSpPr/>
        <p:nvPr/>
      </p:nvGrpSpPr>
      <p:grpSpPr>
        <a:xfrm>
          <a:off x="0" y="0"/>
          <a:ext cx="0" cy="0"/>
          <a:chOff x="0" y="0"/>
          <a:chExt cx="0" cy="0"/>
        </a:xfrm>
      </p:grpSpPr>
      <p:sp>
        <p:nvSpPr>
          <p:cNvPr id="6284" name="Google Shape;6284;p89"/>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89"/>
          <p:cNvGrpSpPr/>
          <p:nvPr/>
        </p:nvGrpSpPr>
        <p:grpSpPr>
          <a:xfrm>
            <a:off x="850004" y="1823018"/>
            <a:ext cx="367261" cy="367261"/>
            <a:chOff x="-65145700" y="3727425"/>
            <a:chExt cx="317425" cy="317425"/>
          </a:xfrm>
        </p:grpSpPr>
        <p:sp>
          <p:nvSpPr>
            <p:cNvPr id="6286" name="Google Shape;6286;p8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89"/>
          <p:cNvGrpSpPr/>
          <p:nvPr/>
        </p:nvGrpSpPr>
        <p:grpSpPr>
          <a:xfrm>
            <a:off x="853201" y="2251933"/>
            <a:ext cx="360868" cy="367261"/>
            <a:chOff x="-65144125" y="4094450"/>
            <a:chExt cx="311900" cy="317425"/>
          </a:xfrm>
        </p:grpSpPr>
        <p:sp>
          <p:nvSpPr>
            <p:cNvPr id="6289" name="Google Shape;6289;p8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2" name="Google Shape;6292;p89"/>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3" name="Google Shape;6293;p89"/>
          <p:cNvGrpSpPr/>
          <p:nvPr/>
        </p:nvGrpSpPr>
        <p:grpSpPr>
          <a:xfrm>
            <a:off x="3056770" y="1822628"/>
            <a:ext cx="370645" cy="368042"/>
            <a:chOff x="-63250675" y="3744075"/>
            <a:chExt cx="320350" cy="318100"/>
          </a:xfrm>
        </p:grpSpPr>
        <p:sp>
          <p:nvSpPr>
            <p:cNvPr id="6294" name="Google Shape;6294;p8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89"/>
          <p:cNvGrpSpPr/>
          <p:nvPr/>
        </p:nvGrpSpPr>
        <p:grpSpPr>
          <a:xfrm>
            <a:off x="3058462" y="2251933"/>
            <a:ext cx="367261" cy="367261"/>
            <a:chOff x="-63250675" y="4110200"/>
            <a:chExt cx="317425" cy="317425"/>
          </a:xfrm>
        </p:grpSpPr>
        <p:sp>
          <p:nvSpPr>
            <p:cNvPr id="6298" name="Google Shape;6298;p8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89"/>
          <p:cNvGrpSpPr/>
          <p:nvPr/>
        </p:nvGrpSpPr>
        <p:grpSpPr>
          <a:xfrm>
            <a:off x="1737509" y="2749028"/>
            <a:ext cx="359075" cy="358844"/>
            <a:chOff x="-61351725" y="3372400"/>
            <a:chExt cx="310350" cy="310150"/>
          </a:xfrm>
        </p:grpSpPr>
        <p:sp>
          <p:nvSpPr>
            <p:cNvPr id="6308" name="Google Shape;6308;p8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9"/>
          <p:cNvGrpSpPr/>
          <p:nvPr/>
        </p:nvGrpSpPr>
        <p:grpSpPr>
          <a:xfrm>
            <a:off x="1733864" y="3212084"/>
            <a:ext cx="366364" cy="333534"/>
            <a:chOff x="-61354875" y="3751050"/>
            <a:chExt cx="316650" cy="288275"/>
          </a:xfrm>
        </p:grpSpPr>
        <p:sp>
          <p:nvSpPr>
            <p:cNvPr id="6312" name="Google Shape;6312;p8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89"/>
          <p:cNvGrpSpPr/>
          <p:nvPr/>
        </p:nvGrpSpPr>
        <p:grpSpPr>
          <a:xfrm>
            <a:off x="1733864" y="3653724"/>
            <a:ext cx="366364" cy="367290"/>
            <a:chOff x="-61354875" y="4101525"/>
            <a:chExt cx="316650" cy="317450"/>
          </a:xfrm>
        </p:grpSpPr>
        <p:sp>
          <p:nvSpPr>
            <p:cNvPr id="6316" name="Google Shape;6316;p8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89"/>
          <p:cNvGrpSpPr/>
          <p:nvPr/>
        </p:nvGrpSpPr>
        <p:grpSpPr>
          <a:xfrm>
            <a:off x="3950299" y="2745600"/>
            <a:ext cx="368157" cy="365699"/>
            <a:chOff x="-59470075" y="3308975"/>
            <a:chExt cx="318200" cy="316075"/>
          </a:xfrm>
        </p:grpSpPr>
        <p:sp>
          <p:nvSpPr>
            <p:cNvPr id="6319" name="Google Shape;6319;p8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89"/>
          <p:cNvGrpSpPr/>
          <p:nvPr/>
        </p:nvGrpSpPr>
        <p:grpSpPr>
          <a:xfrm>
            <a:off x="1295729" y="1381305"/>
            <a:ext cx="367261" cy="364686"/>
            <a:chOff x="-64781025" y="3361050"/>
            <a:chExt cx="317425" cy="315200"/>
          </a:xfrm>
        </p:grpSpPr>
        <p:sp>
          <p:nvSpPr>
            <p:cNvPr id="6329" name="Google Shape;6329;p8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3" name="Google Shape;6333;p89"/>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9"/>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9"/>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6" name="Google Shape;6336;p89"/>
          <p:cNvGrpSpPr/>
          <p:nvPr/>
        </p:nvGrpSpPr>
        <p:grpSpPr>
          <a:xfrm>
            <a:off x="3500129" y="1822744"/>
            <a:ext cx="382765" cy="367810"/>
            <a:chOff x="-62890750" y="3747425"/>
            <a:chExt cx="330825" cy="317900"/>
          </a:xfrm>
        </p:grpSpPr>
        <p:sp>
          <p:nvSpPr>
            <p:cNvPr id="6337" name="Google Shape;6337;p8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89"/>
          <p:cNvGrpSpPr/>
          <p:nvPr/>
        </p:nvGrpSpPr>
        <p:grpSpPr>
          <a:xfrm>
            <a:off x="3507881" y="2252381"/>
            <a:ext cx="367261" cy="366364"/>
            <a:chOff x="-62884425" y="4111775"/>
            <a:chExt cx="317425" cy="316650"/>
          </a:xfrm>
        </p:grpSpPr>
        <p:sp>
          <p:nvSpPr>
            <p:cNvPr id="6352" name="Google Shape;6352;p8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89"/>
          <p:cNvGrpSpPr/>
          <p:nvPr/>
        </p:nvGrpSpPr>
        <p:grpSpPr>
          <a:xfrm>
            <a:off x="2180515" y="2748450"/>
            <a:ext cx="365438" cy="360001"/>
            <a:chOff x="-60991775" y="3376900"/>
            <a:chExt cx="315850" cy="311150"/>
          </a:xfrm>
        </p:grpSpPr>
        <p:sp>
          <p:nvSpPr>
            <p:cNvPr id="6355" name="Google Shape;6355;p8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9"/>
          <p:cNvGrpSpPr/>
          <p:nvPr/>
        </p:nvGrpSpPr>
        <p:grpSpPr>
          <a:xfrm>
            <a:off x="2180052" y="3199314"/>
            <a:ext cx="366364" cy="359075"/>
            <a:chOff x="-60988625" y="3740800"/>
            <a:chExt cx="316650" cy="310350"/>
          </a:xfrm>
        </p:grpSpPr>
        <p:sp>
          <p:nvSpPr>
            <p:cNvPr id="6359" name="Google Shape;6359;p8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89"/>
          <p:cNvGrpSpPr/>
          <p:nvPr/>
        </p:nvGrpSpPr>
        <p:grpSpPr>
          <a:xfrm>
            <a:off x="2180052" y="3654765"/>
            <a:ext cx="366364" cy="365207"/>
            <a:chOff x="-60987850" y="4100950"/>
            <a:chExt cx="316650" cy="315650"/>
          </a:xfrm>
        </p:grpSpPr>
        <p:sp>
          <p:nvSpPr>
            <p:cNvPr id="6363" name="Google Shape;6363;p8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89"/>
          <p:cNvGrpSpPr/>
          <p:nvPr/>
        </p:nvGrpSpPr>
        <p:grpSpPr>
          <a:xfrm>
            <a:off x="3949836" y="3200225"/>
            <a:ext cx="369083" cy="357253"/>
            <a:chOff x="-59447250" y="3706150"/>
            <a:chExt cx="319000" cy="308775"/>
          </a:xfrm>
        </p:grpSpPr>
        <p:sp>
          <p:nvSpPr>
            <p:cNvPr id="6369" name="Google Shape;6369;p8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89"/>
          <p:cNvGrpSpPr/>
          <p:nvPr/>
        </p:nvGrpSpPr>
        <p:grpSpPr>
          <a:xfrm>
            <a:off x="1738564" y="1381536"/>
            <a:ext cx="368186" cy="364224"/>
            <a:chOff x="-64406125" y="3362225"/>
            <a:chExt cx="318225" cy="314800"/>
          </a:xfrm>
        </p:grpSpPr>
        <p:sp>
          <p:nvSpPr>
            <p:cNvPr id="6374" name="Google Shape;6374;p8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6" name="Google Shape;6376;p89"/>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7" name="Google Shape;6377;p89"/>
          <p:cNvGrpSpPr/>
          <p:nvPr/>
        </p:nvGrpSpPr>
        <p:grpSpPr>
          <a:xfrm>
            <a:off x="1739027" y="2252381"/>
            <a:ext cx="367261" cy="366364"/>
            <a:chOff x="-64410850" y="4094450"/>
            <a:chExt cx="317425" cy="316650"/>
          </a:xfrm>
        </p:grpSpPr>
        <p:sp>
          <p:nvSpPr>
            <p:cNvPr id="6378" name="Google Shape;6378;p8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1" name="Google Shape;6381;p89"/>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2" name="Google Shape;6382;p89"/>
          <p:cNvGrpSpPr/>
          <p:nvPr/>
        </p:nvGrpSpPr>
        <p:grpSpPr>
          <a:xfrm>
            <a:off x="3960575" y="1822454"/>
            <a:ext cx="365467" cy="368389"/>
            <a:chOff x="-62516625" y="3743175"/>
            <a:chExt cx="315875" cy="318400"/>
          </a:xfrm>
        </p:grpSpPr>
        <p:sp>
          <p:nvSpPr>
            <p:cNvPr id="6383" name="Google Shape;6383;p8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89"/>
          <p:cNvGrpSpPr/>
          <p:nvPr/>
        </p:nvGrpSpPr>
        <p:grpSpPr>
          <a:xfrm>
            <a:off x="3967415" y="2272426"/>
            <a:ext cx="351786" cy="326274"/>
            <a:chOff x="-62511900" y="4129100"/>
            <a:chExt cx="304050" cy="282000"/>
          </a:xfrm>
        </p:grpSpPr>
        <p:sp>
          <p:nvSpPr>
            <p:cNvPr id="6386" name="Google Shape;6386;p8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89"/>
          <p:cNvGrpSpPr/>
          <p:nvPr/>
        </p:nvGrpSpPr>
        <p:grpSpPr>
          <a:xfrm>
            <a:off x="2645537" y="2744820"/>
            <a:ext cx="310770" cy="367261"/>
            <a:chOff x="-60597975" y="3367475"/>
            <a:chExt cx="268600" cy="317425"/>
          </a:xfrm>
        </p:grpSpPr>
        <p:sp>
          <p:nvSpPr>
            <p:cNvPr id="6392" name="Google Shape;6392;p8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7" name="Google Shape;6397;p89"/>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8" name="Google Shape;6398;p89"/>
          <p:cNvGrpSpPr/>
          <p:nvPr/>
        </p:nvGrpSpPr>
        <p:grpSpPr>
          <a:xfrm>
            <a:off x="2617740" y="3706136"/>
            <a:ext cx="366364" cy="262465"/>
            <a:chOff x="-60621600" y="4145650"/>
            <a:chExt cx="316650" cy="226850"/>
          </a:xfrm>
        </p:grpSpPr>
        <p:sp>
          <p:nvSpPr>
            <p:cNvPr id="6399" name="Google Shape;6399;p8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89"/>
          <p:cNvGrpSpPr/>
          <p:nvPr/>
        </p:nvGrpSpPr>
        <p:grpSpPr>
          <a:xfrm>
            <a:off x="3954392" y="3654635"/>
            <a:ext cx="359972" cy="365467"/>
            <a:chOff x="-59400775" y="4084200"/>
            <a:chExt cx="311125" cy="315875"/>
          </a:xfrm>
        </p:grpSpPr>
        <p:sp>
          <p:nvSpPr>
            <p:cNvPr id="6403" name="Google Shape;6403;p8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89"/>
          <p:cNvGrpSpPr/>
          <p:nvPr/>
        </p:nvGrpSpPr>
        <p:grpSpPr>
          <a:xfrm>
            <a:off x="2178486" y="1380466"/>
            <a:ext cx="365438" cy="366364"/>
            <a:chOff x="-64044600" y="3360375"/>
            <a:chExt cx="315850" cy="316650"/>
          </a:xfrm>
        </p:grpSpPr>
        <p:sp>
          <p:nvSpPr>
            <p:cNvPr id="6410" name="Google Shape;6410;p8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89"/>
          <p:cNvGrpSpPr/>
          <p:nvPr/>
        </p:nvGrpSpPr>
        <p:grpSpPr>
          <a:xfrm>
            <a:off x="2204909" y="1823018"/>
            <a:ext cx="312592" cy="367261"/>
            <a:chOff x="-64022550" y="3727425"/>
            <a:chExt cx="270175" cy="317425"/>
          </a:xfrm>
        </p:grpSpPr>
        <p:sp>
          <p:nvSpPr>
            <p:cNvPr id="6414" name="Google Shape;6414;p8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89"/>
          <p:cNvGrpSpPr/>
          <p:nvPr/>
        </p:nvGrpSpPr>
        <p:grpSpPr>
          <a:xfrm>
            <a:off x="2229047" y="2251918"/>
            <a:ext cx="264317" cy="367290"/>
            <a:chOff x="-64001300" y="4093650"/>
            <a:chExt cx="228450" cy="317450"/>
          </a:xfrm>
        </p:grpSpPr>
        <p:sp>
          <p:nvSpPr>
            <p:cNvPr id="6418" name="Google Shape;6418;p8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89"/>
          <p:cNvGrpSpPr/>
          <p:nvPr/>
        </p:nvGrpSpPr>
        <p:grpSpPr>
          <a:xfrm>
            <a:off x="848051" y="2745210"/>
            <a:ext cx="359972" cy="366480"/>
            <a:chOff x="-62148800" y="3377700"/>
            <a:chExt cx="311125" cy="316750"/>
          </a:xfrm>
        </p:grpSpPr>
        <p:sp>
          <p:nvSpPr>
            <p:cNvPr id="6423" name="Google Shape;6423;p8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89"/>
          <p:cNvGrpSpPr/>
          <p:nvPr/>
        </p:nvGrpSpPr>
        <p:grpSpPr>
          <a:xfrm>
            <a:off x="843958" y="3195207"/>
            <a:ext cx="368157" cy="367290"/>
            <a:chOff x="-62154300" y="3743950"/>
            <a:chExt cx="318200" cy="317450"/>
          </a:xfrm>
        </p:grpSpPr>
        <p:sp>
          <p:nvSpPr>
            <p:cNvPr id="6426" name="Google Shape;6426;p8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89"/>
          <p:cNvGrpSpPr/>
          <p:nvPr/>
        </p:nvGrpSpPr>
        <p:grpSpPr>
          <a:xfrm>
            <a:off x="843944" y="3654187"/>
            <a:ext cx="368186" cy="366364"/>
            <a:chOff x="-62151950" y="4111775"/>
            <a:chExt cx="318225" cy="316650"/>
          </a:xfrm>
        </p:grpSpPr>
        <p:sp>
          <p:nvSpPr>
            <p:cNvPr id="6429" name="Google Shape;6429;p8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89"/>
          <p:cNvGrpSpPr/>
          <p:nvPr/>
        </p:nvGrpSpPr>
        <p:grpSpPr>
          <a:xfrm>
            <a:off x="3062568" y="2744733"/>
            <a:ext cx="368157" cy="367434"/>
            <a:chOff x="-60254550" y="3367325"/>
            <a:chExt cx="318200" cy="317575"/>
          </a:xfrm>
        </p:grpSpPr>
        <p:sp>
          <p:nvSpPr>
            <p:cNvPr id="6434" name="Google Shape;6434;p8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89"/>
          <p:cNvGrpSpPr/>
          <p:nvPr/>
        </p:nvGrpSpPr>
        <p:grpSpPr>
          <a:xfrm>
            <a:off x="3063465" y="3195727"/>
            <a:ext cx="366364" cy="366248"/>
            <a:chOff x="-60255350" y="3733825"/>
            <a:chExt cx="316650" cy="316550"/>
          </a:xfrm>
        </p:grpSpPr>
        <p:sp>
          <p:nvSpPr>
            <p:cNvPr id="6439" name="Google Shape;6439;p8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9"/>
          <p:cNvGrpSpPr/>
          <p:nvPr/>
        </p:nvGrpSpPr>
        <p:grpSpPr>
          <a:xfrm>
            <a:off x="3091262" y="3654635"/>
            <a:ext cx="310770" cy="365467"/>
            <a:chOff x="-60232500" y="4101525"/>
            <a:chExt cx="268600" cy="315875"/>
          </a:xfrm>
        </p:grpSpPr>
        <p:sp>
          <p:nvSpPr>
            <p:cNvPr id="6447" name="Google Shape;6447;p8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9" name="Google Shape;6449;p89"/>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0" name="Google Shape;6450;p89"/>
          <p:cNvGrpSpPr/>
          <p:nvPr/>
        </p:nvGrpSpPr>
        <p:grpSpPr>
          <a:xfrm>
            <a:off x="2624262" y="1380466"/>
            <a:ext cx="368186" cy="366364"/>
            <a:chOff x="-63679950" y="3360375"/>
            <a:chExt cx="318225" cy="316650"/>
          </a:xfrm>
        </p:grpSpPr>
        <p:sp>
          <p:nvSpPr>
            <p:cNvPr id="6451" name="Google Shape;6451;p8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5" name="Google Shape;6455;p89"/>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6" name="Google Shape;6456;p89"/>
          <p:cNvGrpSpPr/>
          <p:nvPr/>
        </p:nvGrpSpPr>
        <p:grpSpPr>
          <a:xfrm>
            <a:off x="2622889" y="2251803"/>
            <a:ext cx="370934" cy="367521"/>
            <a:chOff x="-63679950" y="4093450"/>
            <a:chExt cx="320600" cy="317650"/>
          </a:xfrm>
        </p:grpSpPr>
        <p:sp>
          <p:nvSpPr>
            <p:cNvPr id="6457" name="Google Shape;6457;p8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89"/>
          <p:cNvGrpSpPr/>
          <p:nvPr/>
        </p:nvGrpSpPr>
        <p:grpSpPr>
          <a:xfrm>
            <a:off x="1283006" y="2744805"/>
            <a:ext cx="366364" cy="367290"/>
            <a:chOff x="-61784125" y="3377700"/>
            <a:chExt cx="316650" cy="317450"/>
          </a:xfrm>
        </p:grpSpPr>
        <p:sp>
          <p:nvSpPr>
            <p:cNvPr id="6461" name="Google Shape;6461;p8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89"/>
          <p:cNvGrpSpPr/>
          <p:nvPr/>
        </p:nvGrpSpPr>
        <p:grpSpPr>
          <a:xfrm>
            <a:off x="1283006" y="3195207"/>
            <a:ext cx="366364" cy="367290"/>
            <a:chOff x="-61783350" y="3743950"/>
            <a:chExt cx="316650" cy="317450"/>
          </a:xfrm>
        </p:grpSpPr>
        <p:sp>
          <p:nvSpPr>
            <p:cNvPr id="6469" name="Google Shape;6469;p8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1" name="Google Shape;6471;p89"/>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9"/>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9"/>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4" name="Google Shape;6474;p89"/>
          <p:cNvGrpSpPr/>
          <p:nvPr/>
        </p:nvGrpSpPr>
        <p:grpSpPr>
          <a:xfrm>
            <a:off x="3504430" y="3655040"/>
            <a:ext cx="369112" cy="364657"/>
            <a:chOff x="-59869425" y="4102225"/>
            <a:chExt cx="319025" cy="315175"/>
          </a:xfrm>
        </p:grpSpPr>
        <p:sp>
          <p:nvSpPr>
            <p:cNvPr id="6475" name="Google Shape;6475;p8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9"/>
          <p:cNvGrpSpPr/>
          <p:nvPr/>
        </p:nvGrpSpPr>
        <p:grpSpPr>
          <a:xfrm>
            <a:off x="2623233" y="4123862"/>
            <a:ext cx="366364" cy="365467"/>
            <a:chOff x="-59029025" y="3711650"/>
            <a:chExt cx="316650" cy="315875"/>
          </a:xfrm>
        </p:grpSpPr>
        <p:sp>
          <p:nvSpPr>
            <p:cNvPr id="6480" name="Google Shape;6480;p8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89"/>
          <p:cNvGrpSpPr/>
          <p:nvPr/>
        </p:nvGrpSpPr>
        <p:grpSpPr>
          <a:xfrm>
            <a:off x="4859311" y="1379917"/>
            <a:ext cx="351940" cy="348188"/>
            <a:chOff x="581525" y="3254850"/>
            <a:chExt cx="297750" cy="294575"/>
          </a:xfrm>
        </p:grpSpPr>
        <p:sp>
          <p:nvSpPr>
            <p:cNvPr id="6488" name="Google Shape;6488;p8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9"/>
          <p:cNvGrpSpPr/>
          <p:nvPr/>
        </p:nvGrpSpPr>
        <p:grpSpPr>
          <a:xfrm>
            <a:off x="4858380" y="1818853"/>
            <a:ext cx="353802" cy="351497"/>
            <a:chOff x="580725" y="3617925"/>
            <a:chExt cx="299325" cy="297375"/>
          </a:xfrm>
        </p:grpSpPr>
        <p:sp>
          <p:nvSpPr>
            <p:cNvPr id="6492" name="Google Shape;6492;p8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89"/>
          <p:cNvGrpSpPr/>
          <p:nvPr/>
        </p:nvGrpSpPr>
        <p:grpSpPr>
          <a:xfrm>
            <a:off x="4860242" y="2266043"/>
            <a:ext cx="350079" cy="350079"/>
            <a:chOff x="583100" y="3982600"/>
            <a:chExt cx="296175" cy="296175"/>
          </a:xfrm>
        </p:grpSpPr>
        <p:sp>
          <p:nvSpPr>
            <p:cNvPr id="6498" name="Google Shape;6498;p8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89"/>
          <p:cNvGrpSpPr/>
          <p:nvPr/>
        </p:nvGrpSpPr>
        <p:grpSpPr>
          <a:xfrm>
            <a:off x="7092856" y="1379667"/>
            <a:ext cx="307231" cy="348690"/>
            <a:chOff x="2423775" y="3226875"/>
            <a:chExt cx="259925" cy="295000"/>
          </a:xfrm>
        </p:grpSpPr>
        <p:sp>
          <p:nvSpPr>
            <p:cNvPr id="6506" name="Google Shape;6506;p8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89"/>
          <p:cNvGrpSpPr/>
          <p:nvPr/>
        </p:nvGrpSpPr>
        <p:grpSpPr>
          <a:xfrm>
            <a:off x="7070043" y="1820952"/>
            <a:ext cx="352857" cy="347301"/>
            <a:chOff x="2404875" y="3592725"/>
            <a:chExt cx="298525" cy="293825"/>
          </a:xfrm>
        </p:grpSpPr>
        <p:sp>
          <p:nvSpPr>
            <p:cNvPr id="6510" name="Google Shape;6510;p8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89"/>
          <p:cNvGrpSpPr/>
          <p:nvPr/>
        </p:nvGrpSpPr>
        <p:grpSpPr>
          <a:xfrm>
            <a:off x="7070974" y="2266517"/>
            <a:ext cx="350995" cy="349133"/>
            <a:chOff x="2404875" y="3955825"/>
            <a:chExt cx="296950" cy="295375"/>
          </a:xfrm>
        </p:grpSpPr>
        <p:sp>
          <p:nvSpPr>
            <p:cNvPr id="6514" name="Google Shape;6514;p8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89"/>
          <p:cNvGrpSpPr/>
          <p:nvPr/>
        </p:nvGrpSpPr>
        <p:grpSpPr>
          <a:xfrm>
            <a:off x="5764954" y="2730711"/>
            <a:ext cx="349163" cy="350079"/>
            <a:chOff x="4263650" y="3235150"/>
            <a:chExt cx="295400" cy="296175"/>
          </a:xfrm>
        </p:grpSpPr>
        <p:sp>
          <p:nvSpPr>
            <p:cNvPr id="6519" name="Google Shape;6519;p8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89"/>
          <p:cNvGrpSpPr/>
          <p:nvPr/>
        </p:nvGrpSpPr>
        <p:grpSpPr>
          <a:xfrm>
            <a:off x="5762634" y="3189872"/>
            <a:ext cx="353802" cy="327739"/>
            <a:chOff x="4266025" y="3609275"/>
            <a:chExt cx="299325" cy="277275"/>
          </a:xfrm>
        </p:grpSpPr>
        <p:sp>
          <p:nvSpPr>
            <p:cNvPr id="6525" name="Google Shape;6525;p8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89"/>
          <p:cNvGrpSpPr/>
          <p:nvPr/>
        </p:nvGrpSpPr>
        <p:grpSpPr>
          <a:xfrm>
            <a:off x="5763092" y="3655259"/>
            <a:ext cx="352886" cy="349133"/>
            <a:chOff x="4263650" y="3963700"/>
            <a:chExt cx="298550" cy="295375"/>
          </a:xfrm>
        </p:grpSpPr>
        <p:sp>
          <p:nvSpPr>
            <p:cNvPr id="6528" name="Google Shape;6528;p8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89"/>
          <p:cNvGrpSpPr/>
          <p:nvPr/>
        </p:nvGrpSpPr>
        <p:grpSpPr>
          <a:xfrm>
            <a:off x="8041429" y="2730711"/>
            <a:ext cx="226264" cy="350079"/>
            <a:chOff x="6164975" y="3211525"/>
            <a:chExt cx="191425" cy="296175"/>
          </a:xfrm>
        </p:grpSpPr>
        <p:sp>
          <p:nvSpPr>
            <p:cNvPr id="6536" name="Google Shape;6536;p8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89"/>
          <p:cNvGrpSpPr/>
          <p:nvPr/>
        </p:nvGrpSpPr>
        <p:grpSpPr>
          <a:xfrm>
            <a:off x="5303466" y="1378987"/>
            <a:ext cx="352886" cy="350049"/>
            <a:chOff x="946175" y="3253275"/>
            <a:chExt cx="298550" cy="296150"/>
          </a:xfrm>
        </p:grpSpPr>
        <p:sp>
          <p:nvSpPr>
            <p:cNvPr id="6544" name="Google Shape;6544;p8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89"/>
          <p:cNvGrpSpPr/>
          <p:nvPr/>
        </p:nvGrpSpPr>
        <p:grpSpPr>
          <a:xfrm>
            <a:off x="5304397" y="1820951"/>
            <a:ext cx="351024" cy="347301"/>
            <a:chOff x="946175" y="3619500"/>
            <a:chExt cx="296975" cy="293825"/>
          </a:xfrm>
        </p:grpSpPr>
        <p:sp>
          <p:nvSpPr>
            <p:cNvPr id="6550" name="Google Shape;6550;p8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89"/>
          <p:cNvGrpSpPr/>
          <p:nvPr/>
        </p:nvGrpSpPr>
        <p:grpSpPr>
          <a:xfrm>
            <a:off x="5303939" y="2265585"/>
            <a:ext cx="351940" cy="350995"/>
            <a:chOff x="944600" y="3981825"/>
            <a:chExt cx="297750" cy="296950"/>
          </a:xfrm>
        </p:grpSpPr>
        <p:sp>
          <p:nvSpPr>
            <p:cNvPr id="6557" name="Google Shape;6557;p8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89"/>
          <p:cNvGrpSpPr/>
          <p:nvPr/>
        </p:nvGrpSpPr>
        <p:grpSpPr>
          <a:xfrm>
            <a:off x="7520875" y="1379445"/>
            <a:ext cx="350079" cy="349133"/>
            <a:chOff x="2768750" y="3227275"/>
            <a:chExt cx="296175" cy="295375"/>
          </a:xfrm>
        </p:grpSpPr>
        <p:sp>
          <p:nvSpPr>
            <p:cNvPr id="6562" name="Google Shape;6562;p8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89"/>
          <p:cNvGrpSpPr/>
          <p:nvPr/>
        </p:nvGrpSpPr>
        <p:grpSpPr>
          <a:xfrm>
            <a:off x="7541826" y="1820317"/>
            <a:ext cx="308177" cy="348572"/>
            <a:chOff x="2786075" y="3591800"/>
            <a:chExt cx="260725" cy="294900"/>
          </a:xfrm>
        </p:grpSpPr>
        <p:sp>
          <p:nvSpPr>
            <p:cNvPr id="6571" name="Google Shape;6571;p8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89"/>
          <p:cNvGrpSpPr/>
          <p:nvPr/>
        </p:nvGrpSpPr>
        <p:grpSpPr>
          <a:xfrm>
            <a:off x="7582324" y="2266044"/>
            <a:ext cx="227180" cy="350079"/>
            <a:chOff x="2819150" y="3955025"/>
            <a:chExt cx="192200" cy="296175"/>
          </a:xfrm>
        </p:grpSpPr>
        <p:sp>
          <p:nvSpPr>
            <p:cNvPr id="6577" name="Google Shape;6577;p8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9"/>
          <p:cNvGrpSpPr/>
          <p:nvPr/>
        </p:nvGrpSpPr>
        <p:grpSpPr>
          <a:xfrm>
            <a:off x="6206097" y="2731642"/>
            <a:ext cx="349133" cy="348217"/>
            <a:chOff x="4629125" y="3235150"/>
            <a:chExt cx="295375" cy="294600"/>
          </a:xfrm>
        </p:grpSpPr>
        <p:sp>
          <p:nvSpPr>
            <p:cNvPr id="6582" name="Google Shape;6582;p8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89"/>
          <p:cNvGrpSpPr/>
          <p:nvPr/>
        </p:nvGrpSpPr>
        <p:grpSpPr>
          <a:xfrm>
            <a:off x="6206082" y="3179175"/>
            <a:ext cx="349163" cy="349133"/>
            <a:chOff x="4628325" y="3599825"/>
            <a:chExt cx="295400" cy="295375"/>
          </a:xfrm>
        </p:grpSpPr>
        <p:sp>
          <p:nvSpPr>
            <p:cNvPr id="6588" name="Google Shape;6588;p8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89"/>
          <p:cNvGrpSpPr/>
          <p:nvPr/>
        </p:nvGrpSpPr>
        <p:grpSpPr>
          <a:xfrm>
            <a:off x="6227033" y="3654786"/>
            <a:ext cx="307261" cy="350079"/>
            <a:chOff x="4645650" y="3962900"/>
            <a:chExt cx="259950" cy="296175"/>
          </a:xfrm>
        </p:grpSpPr>
        <p:sp>
          <p:nvSpPr>
            <p:cNvPr id="6601" name="Google Shape;6601;p8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89"/>
          <p:cNvGrpSpPr/>
          <p:nvPr/>
        </p:nvGrpSpPr>
        <p:grpSpPr>
          <a:xfrm>
            <a:off x="7979994" y="3179648"/>
            <a:ext cx="349133" cy="348188"/>
            <a:chOff x="6143725" y="3582500"/>
            <a:chExt cx="295375" cy="294575"/>
          </a:xfrm>
        </p:grpSpPr>
        <p:sp>
          <p:nvSpPr>
            <p:cNvPr id="6608" name="Google Shape;6608;p8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9"/>
          <p:cNvGrpSpPr/>
          <p:nvPr/>
        </p:nvGrpSpPr>
        <p:grpSpPr>
          <a:xfrm>
            <a:off x="5748820" y="1378987"/>
            <a:ext cx="350995" cy="350049"/>
            <a:chOff x="1310075" y="3253275"/>
            <a:chExt cx="296950" cy="296150"/>
          </a:xfrm>
        </p:grpSpPr>
        <p:sp>
          <p:nvSpPr>
            <p:cNvPr id="6616" name="Google Shape;6616;p8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9" name="Google Shape;6619;p89"/>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0" name="Google Shape;6620;p89"/>
          <p:cNvGrpSpPr/>
          <p:nvPr/>
        </p:nvGrpSpPr>
        <p:grpSpPr>
          <a:xfrm>
            <a:off x="5748347" y="2265246"/>
            <a:ext cx="351941" cy="351675"/>
            <a:chOff x="1310075" y="3980250"/>
            <a:chExt cx="297750" cy="297525"/>
          </a:xfrm>
        </p:grpSpPr>
        <p:sp>
          <p:nvSpPr>
            <p:cNvPr id="6621" name="Google Shape;6621;p8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89"/>
          <p:cNvGrpSpPr/>
          <p:nvPr/>
        </p:nvGrpSpPr>
        <p:grpSpPr>
          <a:xfrm>
            <a:off x="8013136" y="1379445"/>
            <a:ext cx="266305" cy="349133"/>
            <a:chOff x="3167275" y="3227275"/>
            <a:chExt cx="225300" cy="295375"/>
          </a:xfrm>
        </p:grpSpPr>
        <p:sp>
          <p:nvSpPr>
            <p:cNvPr id="6626" name="Google Shape;6626;p8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1" name="Google Shape;6631;p89"/>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2" name="Google Shape;6632;p89"/>
          <p:cNvGrpSpPr/>
          <p:nvPr/>
        </p:nvGrpSpPr>
        <p:grpSpPr>
          <a:xfrm>
            <a:off x="7970318" y="2266502"/>
            <a:ext cx="351940" cy="349163"/>
            <a:chOff x="3133425" y="3955025"/>
            <a:chExt cx="297750" cy="295400"/>
          </a:xfrm>
        </p:grpSpPr>
        <p:sp>
          <p:nvSpPr>
            <p:cNvPr id="6633" name="Google Shape;6633;p8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9"/>
          <p:cNvGrpSpPr/>
          <p:nvPr/>
        </p:nvGrpSpPr>
        <p:grpSpPr>
          <a:xfrm>
            <a:off x="6650491" y="2730090"/>
            <a:ext cx="350079" cy="351320"/>
            <a:chOff x="4991425" y="3234750"/>
            <a:chExt cx="296175" cy="297225"/>
          </a:xfrm>
        </p:grpSpPr>
        <p:sp>
          <p:nvSpPr>
            <p:cNvPr id="6637" name="Google Shape;6637;p8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89"/>
          <p:cNvGrpSpPr/>
          <p:nvPr/>
        </p:nvGrpSpPr>
        <p:grpSpPr>
          <a:xfrm>
            <a:off x="6650491" y="3199653"/>
            <a:ext cx="350079" cy="308177"/>
            <a:chOff x="4991425" y="3617150"/>
            <a:chExt cx="296175" cy="260725"/>
          </a:xfrm>
        </p:grpSpPr>
        <p:sp>
          <p:nvSpPr>
            <p:cNvPr id="6644" name="Google Shape;6644;p8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89"/>
          <p:cNvGrpSpPr/>
          <p:nvPr/>
        </p:nvGrpSpPr>
        <p:grpSpPr>
          <a:xfrm>
            <a:off x="6727764" y="3655244"/>
            <a:ext cx="195532" cy="349163"/>
            <a:chOff x="5056800" y="3962900"/>
            <a:chExt cx="165425" cy="295400"/>
          </a:xfrm>
        </p:grpSpPr>
        <p:sp>
          <p:nvSpPr>
            <p:cNvPr id="6652" name="Google Shape;6652;p8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89"/>
          <p:cNvGrpSpPr/>
          <p:nvPr/>
        </p:nvGrpSpPr>
        <p:grpSpPr>
          <a:xfrm>
            <a:off x="7979062" y="3655260"/>
            <a:ext cx="350995" cy="349133"/>
            <a:chOff x="6168925" y="3936925"/>
            <a:chExt cx="296950" cy="295375"/>
          </a:xfrm>
        </p:grpSpPr>
        <p:sp>
          <p:nvSpPr>
            <p:cNvPr id="6656" name="Google Shape;6656;p8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9"/>
          <p:cNvGrpSpPr/>
          <p:nvPr/>
        </p:nvGrpSpPr>
        <p:grpSpPr>
          <a:xfrm>
            <a:off x="6192781" y="1372332"/>
            <a:ext cx="348188" cy="349133"/>
            <a:chOff x="1674750" y="3254050"/>
            <a:chExt cx="294575" cy="295375"/>
          </a:xfrm>
        </p:grpSpPr>
        <p:sp>
          <p:nvSpPr>
            <p:cNvPr id="6663" name="Google Shape;6663;p8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89"/>
          <p:cNvGrpSpPr/>
          <p:nvPr/>
        </p:nvGrpSpPr>
        <p:grpSpPr>
          <a:xfrm>
            <a:off x="6207177" y="1820035"/>
            <a:ext cx="319347" cy="349133"/>
            <a:chOff x="1687350" y="3618725"/>
            <a:chExt cx="270175" cy="295375"/>
          </a:xfrm>
        </p:grpSpPr>
        <p:sp>
          <p:nvSpPr>
            <p:cNvPr id="6667" name="Google Shape;6667;p8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89"/>
          <p:cNvGrpSpPr/>
          <p:nvPr/>
        </p:nvGrpSpPr>
        <p:grpSpPr>
          <a:xfrm>
            <a:off x="6190880" y="2266516"/>
            <a:ext cx="351940" cy="349133"/>
            <a:chOff x="1672375" y="3982600"/>
            <a:chExt cx="297750" cy="295375"/>
          </a:xfrm>
        </p:grpSpPr>
        <p:sp>
          <p:nvSpPr>
            <p:cNvPr id="6671" name="Google Shape;6671;p8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89"/>
          <p:cNvGrpSpPr/>
          <p:nvPr/>
        </p:nvGrpSpPr>
        <p:grpSpPr>
          <a:xfrm>
            <a:off x="4882872" y="2730711"/>
            <a:ext cx="350079" cy="350079"/>
            <a:chOff x="3497300" y="3227275"/>
            <a:chExt cx="296175" cy="296175"/>
          </a:xfrm>
        </p:grpSpPr>
        <p:sp>
          <p:nvSpPr>
            <p:cNvPr id="6675" name="Google Shape;6675;p8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89"/>
          <p:cNvGrpSpPr/>
          <p:nvPr/>
        </p:nvGrpSpPr>
        <p:grpSpPr>
          <a:xfrm>
            <a:off x="4883345" y="3180106"/>
            <a:ext cx="349133" cy="347272"/>
            <a:chOff x="3497300" y="3591950"/>
            <a:chExt cx="295375" cy="293800"/>
          </a:xfrm>
        </p:grpSpPr>
        <p:sp>
          <p:nvSpPr>
            <p:cNvPr id="6684" name="Google Shape;6684;p8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89"/>
          <p:cNvGrpSpPr/>
          <p:nvPr/>
        </p:nvGrpSpPr>
        <p:grpSpPr>
          <a:xfrm>
            <a:off x="4883345" y="3655244"/>
            <a:ext cx="349133" cy="349163"/>
            <a:chOff x="3497300" y="3955025"/>
            <a:chExt cx="295375" cy="295400"/>
          </a:xfrm>
        </p:grpSpPr>
        <p:sp>
          <p:nvSpPr>
            <p:cNvPr id="6693" name="Google Shape;6693;p8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9"/>
          <p:cNvGrpSpPr/>
          <p:nvPr/>
        </p:nvGrpSpPr>
        <p:grpSpPr>
          <a:xfrm>
            <a:off x="7107917" y="2731435"/>
            <a:ext cx="327739" cy="348631"/>
            <a:chOff x="5364750" y="3235150"/>
            <a:chExt cx="277275" cy="294950"/>
          </a:xfrm>
        </p:grpSpPr>
        <p:sp>
          <p:nvSpPr>
            <p:cNvPr id="6697" name="Google Shape;6697;p8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89"/>
          <p:cNvGrpSpPr/>
          <p:nvPr/>
        </p:nvGrpSpPr>
        <p:grpSpPr>
          <a:xfrm>
            <a:off x="7096274" y="3177771"/>
            <a:ext cx="351024" cy="351941"/>
            <a:chOff x="5355300" y="3598250"/>
            <a:chExt cx="296975" cy="297750"/>
          </a:xfrm>
        </p:grpSpPr>
        <p:sp>
          <p:nvSpPr>
            <p:cNvPr id="6706" name="Google Shape;6706;p8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89"/>
          <p:cNvGrpSpPr/>
          <p:nvPr/>
        </p:nvGrpSpPr>
        <p:grpSpPr>
          <a:xfrm>
            <a:off x="7100470" y="3716693"/>
            <a:ext cx="342632" cy="226264"/>
            <a:chOff x="5358450" y="4015675"/>
            <a:chExt cx="289875" cy="191425"/>
          </a:xfrm>
        </p:grpSpPr>
        <p:sp>
          <p:nvSpPr>
            <p:cNvPr id="6715" name="Google Shape;6715;p8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9"/>
          <p:cNvGrpSpPr/>
          <p:nvPr/>
        </p:nvGrpSpPr>
        <p:grpSpPr>
          <a:xfrm>
            <a:off x="6226953" y="4099224"/>
            <a:ext cx="351024" cy="325464"/>
            <a:chOff x="6543825" y="3202075"/>
            <a:chExt cx="296975" cy="275350"/>
          </a:xfrm>
        </p:grpSpPr>
        <p:sp>
          <p:nvSpPr>
            <p:cNvPr id="6720" name="Google Shape;6720;p8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89"/>
          <p:cNvGrpSpPr/>
          <p:nvPr/>
        </p:nvGrpSpPr>
        <p:grpSpPr>
          <a:xfrm>
            <a:off x="6633934" y="1378972"/>
            <a:ext cx="350079" cy="350079"/>
            <a:chOff x="2037825" y="3254050"/>
            <a:chExt cx="296175" cy="296175"/>
          </a:xfrm>
        </p:grpSpPr>
        <p:sp>
          <p:nvSpPr>
            <p:cNvPr id="6728" name="Google Shape;6728;p8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89"/>
          <p:cNvGrpSpPr/>
          <p:nvPr/>
        </p:nvGrpSpPr>
        <p:grpSpPr>
          <a:xfrm>
            <a:off x="6632072" y="1820139"/>
            <a:ext cx="353802" cy="348926"/>
            <a:chOff x="2034675" y="3617925"/>
            <a:chExt cx="299325" cy="295200"/>
          </a:xfrm>
        </p:grpSpPr>
        <p:sp>
          <p:nvSpPr>
            <p:cNvPr id="6735" name="Google Shape;6735;p8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9"/>
          <p:cNvGrpSpPr/>
          <p:nvPr/>
        </p:nvGrpSpPr>
        <p:grpSpPr>
          <a:xfrm>
            <a:off x="6633934" y="2266516"/>
            <a:ext cx="350079" cy="349133"/>
            <a:chOff x="2037825" y="3981825"/>
            <a:chExt cx="296175" cy="295375"/>
          </a:xfrm>
        </p:grpSpPr>
        <p:sp>
          <p:nvSpPr>
            <p:cNvPr id="6741" name="Google Shape;6741;p8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89"/>
          <p:cNvGrpSpPr/>
          <p:nvPr/>
        </p:nvGrpSpPr>
        <p:grpSpPr>
          <a:xfrm>
            <a:off x="5318952" y="2762832"/>
            <a:ext cx="350079" cy="285837"/>
            <a:chOff x="3860400" y="3254050"/>
            <a:chExt cx="296175" cy="241825"/>
          </a:xfrm>
        </p:grpSpPr>
        <p:sp>
          <p:nvSpPr>
            <p:cNvPr id="6745" name="Google Shape;6745;p8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89"/>
          <p:cNvGrpSpPr/>
          <p:nvPr/>
        </p:nvGrpSpPr>
        <p:grpSpPr>
          <a:xfrm>
            <a:off x="5318479" y="3178702"/>
            <a:ext cx="351024" cy="350079"/>
            <a:chOff x="3859600" y="3591950"/>
            <a:chExt cx="296975" cy="296175"/>
          </a:xfrm>
        </p:grpSpPr>
        <p:sp>
          <p:nvSpPr>
            <p:cNvPr id="6753" name="Google Shape;6753;p8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89"/>
          <p:cNvGrpSpPr/>
          <p:nvPr/>
        </p:nvGrpSpPr>
        <p:grpSpPr>
          <a:xfrm>
            <a:off x="5318952" y="3654786"/>
            <a:ext cx="350079" cy="350079"/>
            <a:chOff x="3860400" y="3955025"/>
            <a:chExt cx="296175" cy="296175"/>
          </a:xfrm>
        </p:grpSpPr>
        <p:sp>
          <p:nvSpPr>
            <p:cNvPr id="6757" name="Google Shape;6757;p8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89"/>
          <p:cNvGrpSpPr/>
          <p:nvPr/>
        </p:nvGrpSpPr>
        <p:grpSpPr>
          <a:xfrm>
            <a:off x="7534167" y="2731184"/>
            <a:ext cx="355664" cy="349133"/>
            <a:chOff x="5716825" y="3235950"/>
            <a:chExt cx="300900" cy="295375"/>
          </a:xfrm>
        </p:grpSpPr>
        <p:sp>
          <p:nvSpPr>
            <p:cNvPr id="6763" name="Google Shape;6763;p8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89"/>
          <p:cNvGrpSpPr/>
          <p:nvPr/>
        </p:nvGrpSpPr>
        <p:grpSpPr>
          <a:xfrm>
            <a:off x="7547199" y="3189872"/>
            <a:ext cx="329601" cy="327739"/>
            <a:chOff x="5727850" y="3609275"/>
            <a:chExt cx="278850" cy="277275"/>
          </a:xfrm>
        </p:grpSpPr>
        <p:sp>
          <p:nvSpPr>
            <p:cNvPr id="6768" name="Google Shape;6768;p8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89"/>
          <p:cNvGrpSpPr/>
          <p:nvPr/>
        </p:nvGrpSpPr>
        <p:grpSpPr>
          <a:xfrm>
            <a:off x="7558383" y="3655259"/>
            <a:ext cx="307231" cy="349133"/>
            <a:chOff x="5736525" y="3963700"/>
            <a:chExt cx="259925" cy="295375"/>
          </a:xfrm>
        </p:grpSpPr>
        <p:sp>
          <p:nvSpPr>
            <p:cNvPr id="6774" name="Google Shape;6774;p8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89"/>
          <p:cNvGrpSpPr/>
          <p:nvPr/>
        </p:nvGrpSpPr>
        <p:grpSpPr>
          <a:xfrm>
            <a:off x="6649963" y="4104585"/>
            <a:ext cx="351024" cy="350079"/>
            <a:chOff x="6553275" y="3604550"/>
            <a:chExt cx="296975" cy="296175"/>
          </a:xfrm>
        </p:grpSpPr>
        <p:sp>
          <p:nvSpPr>
            <p:cNvPr id="6782" name="Google Shape;6782;p8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8" name="Google Shape;6788;p89"/>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6789" name="Google Shape;6789;p89"/>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93" name="Shape 6793"/>
        <p:cNvGrpSpPr/>
        <p:nvPr/>
      </p:nvGrpSpPr>
      <p:grpSpPr>
        <a:xfrm>
          <a:off x="0" y="0"/>
          <a:ext cx="0" cy="0"/>
          <a:chOff x="0" y="0"/>
          <a:chExt cx="0" cy="0"/>
        </a:xfrm>
      </p:grpSpPr>
      <p:grpSp>
        <p:nvGrpSpPr>
          <p:cNvPr id="6794" name="Google Shape;6794;p90"/>
          <p:cNvGrpSpPr/>
          <p:nvPr/>
        </p:nvGrpSpPr>
        <p:grpSpPr>
          <a:xfrm>
            <a:off x="877057" y="1380546"/>
            <a:ext cx="294401" cy="353645"/>
            <a:chOff x="-35814600" y="3202075"/>
            <a:chExt cx="242625" cy="291450"/>
          </a:xfrm>
        </p:grpSpPr>
        <p:sp>
          <p:nvSpPr>
            <p:cNvPr id="6795" name="Google Shape;6795;p9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9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9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9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90"/>
          <p:cNvGrpSpPr/>
          <p:nvPr/>
        </p:nvGrpSpPr>
        <p:grpSpPr>
          <a:xfrm>
            <a:off x="847435" y="1821466"/>
            <a:ext cx="353645" cy="353888"/>
            <a:chOff x="-35839800" y="3561025"/>
            <a:chExt cx="291450" cy="291650"/>
          </a:xfrm>
        </p:grpSpPr>
        <p:sp>
          <p:nvSpPr>
            <p:cNvPr id="6803" name="Google Shape;6803;p9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9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9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9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9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0" name="Google Shape;6810;p90"/>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1" name="Google Shape;6811;p90"/>
          <p:cNvGrpSpPr/>
          <p:nvPr/>
        </p:nvGrpSpPr>
        <p:grpSpPr>
          <a:xfrm>
            <a:off x="3084980" y="1380546"/>
            <a:ext cx="353645" cy="353645"/>
            <a:chOff x="-34003850" y="3227275"/>
            <a:chExt cx="291450" cy="291450"/>
          </a:xfrm>
        </p:grpSpPr>
        <p:sp>
          <p:nvSpPr>
            <p:cNvPr id="6812" name="Google Shape;6812;p9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9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9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9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9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90"/>
          <p:cNvGrpSpPr/>
          <p:nvPr/>
        </p:nvGrpSpPr>
        <p:grpSpPr>
          <a:xfrm>
            <a:off x="3084510" y="1821238"/>
            <a:ext cx="354586" cy="354343"/>
            <a:chOff x="-34004625" y="3585850"/>
            <a:chExt cx="292225" cy="292025"/>
          </a:xfrm>
        </p:grpSpPr>
        <p:sp>
          <p:nvSpPr>
            <p:cNvPr id="6818" name="Google Shape;6818;p9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90"/>
          <p:cNvGrpSpPr/>
          <p:nvPr/>
        </p:nvGrpSpPr>
        <p:grpSpPr>
          <a:xfrm>
            <a:off x="3084025" y="2256439"/>
            <a:ext cx="355557" cy="354616"/>
            <a:chOff x="-34005425" y="3945575"/>
            <a:chExt cx="293025" cy="292250"/>
          </a:xfrm>
        </p:grpSpPr>
        <p:sp>
          <p:nvSpPr>
            <p:cNvPr id="6824" name="Google Shape;6824;p9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9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90"/>
          <p:cNvGrpSpPr/>
          <p:nvPr/>
        </p:nvGrpSpPr>
        <p:grpSpPr>
          <a:xfrm>
            <a:off x="1731124" y="2729615"/>
            <a:ext cx="358408" cy="355557"/>
            <a:chOff x="-32174975" y="3192625"/>
            <a:chExt cx="295375" cy="293025"/>
          </a:xfrm>
        </p:grpSpPr>
        <p:sp>
          <p:nvSpPr>
            <p:cNvPr id="6828" name="Google Shape;6828;p9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9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9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2" name="Google Shape;6832;p90"/>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90"/>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4" name="Google Shape;6834;p90"/>
          <p:cNvGrpSpPr/>
          <p:nvPr/>
        </p:nvGrpSpPr>
        <p:grpSpPr>
          <a:xfrm>
            <a:off x="3970274" y="2730570"/>
            <a:ext cx="354586" cy="353645"/>
            <a:chOff x="-30345325" y="3184750"/>
            <a:chExt cx="292225" cy="291450"/>
          </a:xfrm>
        </p:grpSpPr>
        <p:sp>
          <p:nvSpPr>
            <p:cNvPr id="6835" name="Google Shape;6835;p9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9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9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90"/>
          <p:cNvGrpSpPr/>
          <p:nvPr/>
        </p:nvGrpSpPr>
        <p:grpSpPr>
          <a:xfrm>
            <a:off x="1295026" y="1380546"/>
            <a:ext cx="353645" cy="353645"/>
            <a:chOff x="-35481425" y="3202075"/>
            <a:chExt cx="291450" cy="291450"/>
          </a:xfrm>
        </p:grpSpPr>
        <p:sp>
          <p:nvSpPr>
            <p:cNvPr id="6841" name="Google Shape;6841;p9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9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9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90"/>
          <p:cNvGrpSpPr/>
          <p:nvPr/>
        </p:nvGrpSpPr>
        <p:grpSpPr>
          <a:xfrm>
            <a:off x="1294556" y="1822072"/>
            <a:ext cx="354586" cy="352675"/>
            <a:chOff x="-35482200" y="3561225"/>
            <a:chExt cx="292225" cy="290650"/>
          </a:xfrm>
        </p:grpSpPr>
        <p:sp>
          <p:nvSpPr>
            <p:cNvPr id="6849" name="Google Shape;6849;p9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90"/>
          <p:cNvGrpSpPr/>
          <p:nvPr/>
        </p:nvGrpSpPr>
        <p:grpSpPr>
          <a:xfrm>
            <a:off x="1295026" y="2256940"/>
            <a:ext cx="353645" cy="353615"/>
            <a:chOff x="-35481425" y="3919600"/>
            <a:chExt cx="291450" cy="291425"/>
          </a:xfrm>
        </p:grpSpPr>
        <p:sp>
          <p:nvSpPr>
            <p:cNvPr id="6853" name="Google Shape;6853;p9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9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9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90"/>
          <p:cNvGrpSpPr/>
          <p:nvPr/>
        </p:nvGrpSpPr>
        <p:grpSpPr>
          <a:xfrm>
            <a:off x="3530661" y="1381031"/>
            <a:ext cx="357468" cy="352675"/>
            <a:chOff x="-33645475" y="3228075"/>
            <a:chExt cx="294600" cy="290650"/>
          </a:xfrm>
        </p:grpSpPr>
        <p:sp>
          <p:nvSpPr>
            <p:cNvPr id="6862" name="Google Shape;6862;p9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9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9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90"/>
          <p:cNvGrpSpPr/>
          <p:nvPr/>
        </p:nvGrpSpPr>
        <p:grpSpPr>
          <a:xfrm>
            <a:off x="3531631" y="1821116"/>
            <a:ext cx="355526" cy="354586"/>
            <a:chOff x="-33646250" y="3586425"/>
            <a:chExt cx="293000" cy="292225"/>
          </a:xfrm>
        </p:grpSpPr>
        <p:sp>
          <p:nvSpPr>
            <p:cNvPr id="6870" name="Google Shape;6870;p9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9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90"/>
          <p:cNvGrpSpPr/>
          <p:nvPr/>
        </p:nvGrpSpPr>
        <p:grpSpPr>
          <a:xfrm>
            <a:off x="3532101" y="2255969"/>
            <a:ext cx="354586" cy="355557"/>
            <a:chOff x="-33645475" y="3944800"/>
            <a:chExt cx="292225" cy="293025"/>
          </a:xfrm>
        </p:grpSpPr>
        <p:sp>
          <p:nvSpPr>
            <p:cNvPr id="6873" name="Google Shape;6873;p9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90"/>
          <p:cNvGrpSpPr/>
          <p:nvPr/>
        </p:nvGrpSpPr>
        <p:grpSpPr>
          <a:xfrm>
            <a:off x="2185320" y="2729706"/>
            <a:ext cx="352675" cy="355375"/>
            <a:chOff x="-31809525" y="3192625"/>
            <a:chExt cx="290650" cy="292875"/>
          </a:xfrm>
        </p:grpSpPr>
        <p:sp>
          <p:nvSpPr>
            <p:cNvPr id="6884" name="Google Shape;6884;p9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9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90"/>
          <p:cNvGrpSpPr/>
          <p:nvPr/>
        </p:nvGrpSpPr>
        <p:grpSpPr>
          <a:xfrm>
            <a:off x="2184835" y="3200258"/>
            <a:ext cx="353645" cy="355557"/>
            <a:chOff x="-31811100" y="3550975"/>
            <a:chExt cx="291450" cy="293025"/>
          </a:xfrm>
        </p:grpSpPr>
        <p:sp>
          <p:nvSpPr>
            <p:cNvPr id="6889" name="Google Shape;6889;p9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90"/>
          <p:cNvGrpSpPr/>
          <p:nvPr/>
        </p:nvGrpSpPr>
        <p:grpSpPr>
          <a:xfrm>
            <a:off x="2178631" y="3664562"/>
            <a:ext cx="366052" cy="356831"/>
            <a:chOff x="-31817400" y="3910025"/>
            <a:chExt cx="301675" cy="294075"/>
          </a:xfrm>
        </p:grpSpPr>
        <p:sp>
          <p:nvSpPr>
            <p:cNvPr id="6897" name="Google Shape;6897;p9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9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90"/>
          <p:cNvGrpSpPr/>
          <p:nvPr/>
        </p:nvGrpSpPr>
        <p:grpSpPr>
          <a:xfrm>
            <a:off x="3970259" y="3200743"/>
            <a:ext cx="354616" cy="354586"/>
            <a:chOff x="-30354000" y="3569100"/>
            <a:chExt cx="292250" cy="292225"/>
          </a:xfrm>
        </p:grpSpPr>
        <p:sp>
          <p:nvSpPr>
            <p:cNvPr id="6901" name="Google Shape;6901;p9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9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90"/>
          <p:cNvGrpSpPr/>
          <p:nvPr/>
        </p:nvGrpSpPr>
        <p:grpSpPr>
          <a:xfrm>
            <a:off x="1748837" y="1380546"/>
            <a:ext cx="342148" cy="353645"/>
            <a:chOff x="-35118325" y="3202075"/>
            <a:chExt cx="281975" cy="291450"/>
          </a:xfrm>
        </p:grpSpPr>
        <p:sp>
          <p:nvSpPr>
            <p:cNvPr id="6908" name="Google Shape;6908;p9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9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90"/>
          <p:cNvGrpSpPr/>
          <p:nvPr/>
        </p:nvGrpSpPr>
        <p:grpSpPr>
          <a:xfrm>
            <a:off x="1742618" y="1821799"/>
            <a:ext cx="354586" cy="353221"/>
            <a:chOff x="-35123050" y="3561225"/>
            <a:chExt cx="292225" cy="291100"/>
          </a:xfrm>
        </p:grpSpPr>
        <p:sp>
          <p:nvSpPr>
            <p:cNvPr id="6913" name="Google Shape;6913;p9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9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90"/>
          <p:cNvGrpSpPr/>
          <p:nvPr/>
        </p:nvGrpSpPr>
        <p:grpSpPr>
          <a:xfrm>
            <a:off x="1784677" y="2256940"/>
            <a:ext cx="270467" cy="353615"/>
            <a:chOff x="-35089175" y="3919600"/>
            <a:chExt cx="222900" cy="291425"/>
          </a:xfrm>
        </p:grpSpPr>
        <p:sp>
          <p:nvSpPr>
            <p:cNvPr id="6916" name="Google Shape;6916;p9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90"/>
          <p:cNvGrpSpPr/>
          <p:nvPr/>
        </p:nvGrpSpPr>
        <p:grpSpPr>
          <a:xfrm>
            <a:off x="3981673" y="1380303"/>
            <a:ext cx="336445" cy="354131"/>
            <a:chOff x="-33277650" y="3226875"/>
            <a:chExt cx="277275" cy="291850"/>
          </a:xfrm>
        </p:grpSpPr>
        <p:sp>
          <p:nvSpPr>
            <p:cNvPr id="6919" name="Google Shape;6919;p9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9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90"/>
          <p:cNvGrpSpPr/>
          <p:nvPr/>
        </p:nvGrpSpPr>
        <p:grpSpPr>
          <a:xfrm>
            <a:off x="3973073" y="1821587"/>
            <a:ext cx="353645" cy="353645"/>
            <a:chOff x="-33286325" y="3586425"/>
            <a:chExt cx="291450" cy="291450"/>
          </a:xfrm>
        </p:grpSpPr>
        <p:sp>
          <p:nvSpPr>
            <p:cNvPr id="6927" name="Google Shape;6927;p9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9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9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90"/>
          <p:cNvGrpSpPr/>
          <p:nvPr/>
        </p:nvGrpSpPr>
        <p:grpSpPr>
          <a:xfrm>
            <a:off x="3973073" y="2255969"/>
            <a:ext cx="353645" cy="355557"/>
            <a:chOff x="-33286325" y="3944800"/>
            <a:chExt cx="291450" cy="293025"/>
          </a:xfrm>
        </p:grpSpPr>
        <p:sp>
          <p:nvSpPr>
            <p:cNvPr id="6933" name="Google Shape;6933;p9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9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90"/>
          <p:cNvGrpSpPr/>
          <p:nvPr/>
        </p:nvGrpSpPr>
        <p:grpSpPr>
          <a:xfrm>
            <a:off x="2631470" y="2729129"/>
            <a:ext cx="353645" cy="356527"/>
            <a:chOff x="-31452725" y="3191825"/>
            <a:chExt cx="291450" cy="293825"/>
          </a:xfrm>
        </p:grpSpPr>
        <p:sp>
          <p:nvSpPr>
            <p:cNvPr id="6938" name="Google Shape;6938;p9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9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90"/>
          <p:cNvGrpSpPr/>
          <p:nvPr/>
        </p:nvGrpSpPr>
        <p:grpSpPr>
          <a:xfrm>
            <a:off x="2631000" y="3200744"/>
            <a:ext cx="354586" cy="354586"/>
            <a:chOff x="-31452725" y="3551775"/>
            <a:chExt cx="292225" cy="292225"/>
          </a:xfrm>
        </p:grpSpPr>
        <p:sp>
          <p:nvSpPr>
            <p:cNvPr id="6943" name="Google Shape;6943;p9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9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90"/>
          <p:cNvGrpSpPr/>
          <p:nvPr/>
        </p:nvGrpSpPr>
        <p:grpSpPr>
          <a:xfrm>
            <a:off x="2629559" y="3664729"/>
            <a:ext cx="357468" cy="356497"/>
            <a:chOff x="-31455100" y="3909350"/>
            <a:chExt cx="294600" cy="293800"/>
          </a:xfrm>
        </p:grpSpPr>
        <p:sp>
          <p:nvSpPr>
            <p:cNvPr id="6948" name="Google Shape;6948;p9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90"/>
          <p:cNvGrpSpPr/>
          <p:nvPr/>
        </p:nvGrpSpPr>
        <p:grpSpPr>
          <a:xfrm>
            <a:off x="3970744" y="3665684"/>
            <a:ext cx="353645" cy="354586"/>
            <a:chOff x="-30345325" y="3918800"/>
            <a:chExt cx="291450" cy="292225"/>
          </a:xfrm>
        </p:grpSpPr>
        <p:sp>
          <p:nvSpPr>
            <p:cNvPr id="6951" name="Google Shape;6951;p9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9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9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9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90"/>
          <p:cNvGrpSpPr/>
          <p:nvPr/>
        </p:nvGrpSpPr>
        <p:grpSpPr>
          <a:xfrm>
            <a:off x="2190209" y="1821587"/>
            <a:ext cx="353645" cy="353645"/>
            <a:chOff x="-34763900" y="3561225"/>
            <a:chExt cx="291450" cy="291450"/>
          </a:xfrm>
        </p:grpSpPr>
        <p:sp>
          <p:nvSpPr>
            <p:cNvPr id="6957" name="Google Shape;6957;p9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0" name="Google Shape;6960;p90"/>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1" name="Google Shape;6961;p90"/>
          <p:cNvGrpSpPr/>
          <p:nvPr/>
        </p:nvGrpSpPr>
        <p:grpSpPr>
          <a:xfrm>
            <a:off x="845106" y="2730099"/>
            <a:ext cx="354586" cy="354586"/>
            <a:chOff x="-32927950" y="3227275"/>
            <a:chExt cx="292225" cy="292225"/>
          </a:xfrm>
        </p:grpSpPr>
        <p:sp>
          <p:nvSpPr>
            <p:cNvPr id="6962" name="Google Shape;6962;p9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90"/>
          <p:cNvGrpSpPr/>
          <p:nvPr/>
        </p:nvGrpSpPr>
        <p:grpSpPr>
          <a:xfrm>
            <a:off x="844621" y="3201213"/>
            <a:ext cx="355557" cy="353645"/>
            <a:chOff x="-32927950" y="3586425"/>
            <a:chExt cx="293025" cy="291450"/>
          </a:xfrm>
        </p:grpSpPr>
        <p:sp>
          <p:nvSpPr>
            <p:cNvPr id="6968" name="Google Shape;6968;p9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9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90"/>
          <p:cNvGrpSpPr/>
          <p:nvPr/>
        </p:nvGrpSpPr>
        <p:grpSpPr>
          <a:xfrm>
            <a:off x="845106" y="3665198"/>
            <a:ext cx="354586" cy="355557"/>
            <a:chOff x="-32927950" y="3944800"/>
            <a:chExt cx="292225" cy="293025"/>
          </a:xfrm>
        </p:grpSpPr>
        <p:sp>
          <p:nvSpPr>
            <p:cNvPr id="6974" name="Google Shape;6974;p9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9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90"/>
          <p:cNvGrpSpPr/>
          <p:nvPr/>
        </p:nvGrpSpPr>
        <p:grpSpPr>
          <a:xfrm>
            <a:off x="3073898" y="2730449"/>
            <a:ext cx="354586" cy="353888"/>
            <a:chOff x="-31094350" y="3194000"/>
            <a:chExt cx="292225" cy="291650"/>
          </a:xfrm>
        </p:grpSpPr>
        <p:sp>
          <p:nvSpPr>
            <p:cNvPr id="6984" name="Google Shape;6984;p9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90"/>
          <p:cNvGrpSpPr/>
          <p:nvPr/>
        </p:nvGrpSpPr>
        <p:grpSpPr>
          <a:xfrm>
            <a:off x="3074368" y="3200941"/>
            <a:ext cx="353645" cy="354191"/>
            <a:chOff x="-31093575" y="3552550"/>
            <a:chExt cx="291450" cy="291900"/>
          </a:xfrm>
        </p:grpSpPr>
        <p:sp>
          <p:nvSpPr>
            <p:cNvPr id="6993" name="Google Shape;6993;p9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90"/>
          <p:cNvGrpSpPr/>
          <p:nvPr/>
        </p:nvGrpSpPr>
        <p:grpSpPr>
          <a:xfrm>
            <a:off x="2200736" y="1380546"/>
            <a:ext cx="332593" cy="353645"/>
            <a:chOff x="-34755225" y="3202075"/>
            <a:chExt cx="274100" cy="291450"/>
          </a:xfrm>
        </p:grpSpPr>
        <p:sp>
          <p:nvSpPr>
            <p:cNvPr id="6998" name="Google Shape;6998;p9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9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9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90"/>
          <p:cNvGrpSpPr/>
          <p:nvPr/>
        </p:nvGrpSpPr>
        <p:grpSpPr>
          <a:xfrm>
            <a:off x="3074368" y="3666169"/>
            <a:ext cx="353645" cy="353615"/>
            <a:chOff x="-31093575" y="3911725"/>
            <a:chExt cx="291450" cy="291425"/>
          </a:xfrm>
        </p:grpSpPr>
        <p:sp>
          <p:nvSpPr>
            <p:cNvPr id="7006" name="Google Shape;7006;p9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9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90"/>
          <p:cNvGrpSpPr/>
          <p:nvPr/>
        </p:nvGrpSpPr>
        <p:grpSpPr>
          <a:xfrm>
            <a:off x="2183798" y="4123136"/>
            <a:ext cx="356497" cy="354586"/>
            <a:chOff x="-29946000" y="3183175"/>
            <a:chExt cx="293800" cy="292225"/>
          </a:xfrm>
        </p:grpSpPr>
        <p:sp>
          <p:nvSpPr>
            <p:cNvPr id="7009" name="Google Shape;7009;p9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90"/>
          <p:cNvGrpSpPr/>
          <p:nvPr/>
        </p:nvGrpSpPr>
        <p:grpSpPr>
          <a:xfrm>
            <a:off x="2628330" y="1380289"/>
            <a:ext cx="358408" cy="354161"/>
            <a:chOff x="-34408675" y="3202075"/>
            <a:chExt cx="295375" cy="291875"/>
          </a:xfrm>
        </p:grpSpPr>
        <p:sp>
          <p:nvSpPr>
            <p:cNvPr id="7016" name="Google Shape;7016;p9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9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90"/>
          <p:cNvGrpSpPr/>
          <p:nvPr/>
        </p:nvGrpSpPr>
        <p:grpSpPr>
          <a:xfrm>
            <a:off x="2630241" y="1820283"/>
            <a:ext cx="354586" cy="356254"/>
            <a:chOff x="-34405525" y="3558075"/>
            <a:chExt cx="292225" cy="293600"/>
          </a:xfrm>
        </p:grpSpPr>
        <p:sp>
          <p:nvSpPr>
            <p:cNvPr id="7021" name="Google Shape;7021;p9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90"/>
          <p:cNvGrpSpPr/>
          <p:nvPr/>
        </p:nvGrpSpPr>
        <p:grpSpPr>
          <a:xfrm>
            <a:off x="2629755" y="2256940"/>
            <a:ext cx="355557" cy="353615"/>
            <a:chOff x="-34406325" y="3919600"/>
            <a:chExt cx="293025" cy="291425"/>
          </a:xfrm>
        </p:grpSpPr>
        <p:sp>
          <p:nvSpPr>
            <p:cNvPr id="7025" name="Google Shape;7025;p9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90"/>
          <p:cNvGrpSpPr/>
          <p:nvPr/>
        </p:nvGrpSpPr>
        <p:grpSpPr>
          <a:xfrm>
            <a:off x="1293653" y="2736303"/>
            <a:ext cx="353645" cy="342179"/>
            <a:chOff x="-32568800" y="3232000"/>
            <a:chExt cx="291450" cy="282000"/>
          </a:xfrm>
        </p:grpSpPr>
        <p:sp>
          <p:nvSpPr>
            <p:cNvPr id="7033" name="Google Shape;7033;p9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9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90"/>
          <p:cNvGrpSpPr/>
          <p:nvPr/>
        </p:nvGrpSpPr>
        <p:grpSpPr>
          <a:xfrm>
            <a:off x="1293183" y="3201213"/>
            <a:ext cx="354586" cy="353645"/>
            <a:chOff x="-32569575" y="3586425"/>
            <a:chExt cx="292225" cy="291450"/>
          </a:xfrm>
        </p:grpSpPr>
        <p:sp>
          <p:nvSpPr>
            <p:cNvPr id="7036" name="Google Shape;7036;p9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90"/>
          <p:cNvGrpSpPr/>
          <p:nvPr/>
        </p:nvGrpSpPr>
        <p:grpSpPr>
          <a:xfrm>
            <a:off x="1284098" y="3665805"/>
            <a:ext cx="372756" cy="354343"/>
            <a:chOff x="-32576675" y="3944600"/>
            <a:chExt cx="307200" cy="292025"/>
          </a:xfrm>
        </p:grpSpPr>
        <p:sp>
          <p:nvSpPr>
            <p:cNvPr id="7039" name="Google Shape;7039;p9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90"/>
          <p:cNvGrpSpPr/>
          <p:nvPr/>
        </p:nvGrpSpPr>
        <p:grpSpPr>
          <a:xfrm>
            <a:off x="3529065" y="2730100"/>
            <a:ext cx="354586" cy="354586"/>
            <a:chOff x="-30735200" y="3192625"/>
            <a:chExt cx="292225" cy="292225"/>
          </a:xfrm>
        </p:grpSpPr>
        <p:sp>
          <p:nvSpPr>
            <p:cNvPr id="7042" name="Google Shape;7042;p9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9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90"/>
          <p:cNvGrpSpPr/>
          <p:nvPr/>
        </p:nvGrpSpPr>
        <p:grpSpPr>
          <a:xfrm>
            <a:off x="3529065" y="3201532"/>
            <a:ext cx="354586" cy="353008"/>
            <a:chOff x="-30735200" y="3552550"/>
            <a:chExt cx="292225" cy="290925"/>
          </a:xfrm>
        </p:grpSpPr>
        <p:sp>
          <p:nvSpPr>
            <p:cNvPr id="7050" name="Google Shape;7050;p9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90"/>
          <p:cNvGrpSpPr/>
          <p:nvPr/>
        </p:nvGrpSpPr>
        <p:grpSpPr>
          <a:xfrm>
            <a:off x="3529065" y="3666154"/>
            <a:ext cx="354586" cy="353645"/>
            <a:chOff x="-30735200" y="3910925"/>
            <a:chExt cx="292225" cy="291450"/>
          </a:xfrm>
        </p:grpSpPr>
        <p:sp>
          <p:nvSpPr>
            <p:cNvPr id="7053" name="Google Shape;7053;p9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90"/>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6" name="Google Shape;7056;p90"/>
          <p:cNvGrpSpPr/>
          <p:nvPr/>
        </p:nvGrpSpPr>
        <p:grpSpPr>
          <a:xfrm>
            <a:off x="4882910" y="1379021"/>
            <a:ext cx="358971" cy="359224"/>
            <a:chOff x="-57956275" y="3197925"/>
            <a:chExt cx="319000" cy="319225"/>
          </a:xfrm>
        </p:grpSpPr>
        <p:sp>
          <p:nvSpPr>
            <p:cNvPr id="7057" name="Google Shape;7057;p9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90"/>
          <p:cNvGrpSpPr/>
          <p:nvPr/>
        </p:nvGrpSpPr>
        <p:grpSpPr>
          <a:xfrm>
            <a:off x="4905064" y="1835446"/>
            <a:ext cx="314662" cy="358971"/>
            <a:chOff x="-57940525" y="3590375"/>
            <a:chExt cx="279625" cy="319000"/>
          </a:xfrm>
        </p:grpSpPr>
        <p:sp>
          <p:nvSpPr>
            <p:cNvPr id="7065" name="Google Shape;7065;p9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90"/>
          <p:cNvGrpSpPr/>
          <p:nvPr/>
        </p:nvGrpSpPr>
        <p:grpSpPr>
          <a:xfrm>
            <a:off x="4875945" y="2276817"/>
            <a:ext cx="358099" cy="358999"/>
            <a:chOff x="-57959425" y="3982600"/>
            <a:chExt cx="318225" cy="319025"/>
          </a:xfrm>
        </p:grpSpPr>
        <p:sp>
          <p:nvSpPr>
            <p:cNvPr id="7071" name="Google Shape;7071;p9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90"/>
          <p:cNvGrpSpPr/>
          <p:nvPr/>
        </p:nvGrpSpPr>
        <p:grpSpPr>
          <a:xfrm>
            <a:off x="7076112" y="1380146"/>
            <a:ext cx="357226" cy="357226"/>
            <a:chOff x="-55987225" y="3198925"/>
            <a:chExt cx="317450" cy="317450"/>
          </a:xfrm>
        </p:grpSpPr>
        <p:sp>
          <p:nvSpPr>
            <p:cNvPr id="7076" name="Google Shape;7076;p9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90"/>
          <p:cNvGrpSpPr/>
          <p:nvPr/>
        </p:nvGrpSpPr>
        <p:grpSpPr>
          <a:xfrm>
            <a:off x="7076112" y="1836178"/>
            <a:ext cx="357226" cy="357367"/>
            <a:chOff x="-55987225" y="3591025"/>
            <a:chExt cx="317450" cy="317575"/>
          </a:xfrm>
        </p:grpSpPr>
        <p:sp>
          <p:nvSpPr>
            <p:cNvPr id="7081" name="Google Shape;7081;p9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90"/>
          <p:cNvGrpSpPr/>
          <p:nvPr/>
        </p:nvGrpSpPr>
        <p:grpSpPr>
          <a:xfrm>
            <a:off x="7090027" y="2276817"/>
            <a:ext cx="358999" cy="358999"/>
            <a:chOff x="-55988800" y="3982600"/>
            <a:chExt cx="319025" cy="319025"/>
          </a:xfrm>
        </p:grpSpPr>
        <p:sp>
          <p:nvSpPr>
            <p:cNvPr id="7087" name="Google Shape;7087;p9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9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9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90"/>
          <p:cNvGrpSpPr/>
          <p:nvPr/>
        </p:nvGrpSpPr>
        <p:grpSpPr>
          <a:xfrm>
            <a:off x="5748546" y="2734774"/>
            <a:ext cx="356326" cy="358971"/>
            <a:chOff x="-54026025" y="3192625"/>
            <a:chExt cx="316650" cy="319000"/>
          </a:xfrm>
        </p:grpSpPr>
        <p:sp>
          <p:nvSpPr>
            <p:cNvPr id="7093" name="Google Shape;7093;p9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90"/>
          <p:cNvGrpSpPr/>
          <p:nvPr/>
        </p:nvGrpSpPr>
        <p:grpSpPr>
          <a:xfrm>
            <a:off x="5768492" y="3205748"/>
            <a:ext cx="316434" cy="358099"/>
            <a:chOff x="-54007925" y="3584850"/>
            <a:chExt cx="281200" cy="318225"/>
          </a:xfrm>
        </p:grpSpPr>
        <p:sp>
          <p:nvSpPr>
            <p:cNvPr id="7102" name="Google Shape;7102;p9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90"/>
          <p:cNvGrpSpPr/>
          <p:nvPr/>
        </p:nvGrpSpPr>
        <p:grpSpPr>
          <a:xfrm>
            <a:off x="5768492" y="3667633"/>
            <a:ext cx="316434" cy="358914"/>
            <a:chOff x="-54007925" y="3975575"/>
            <a:chExt cx="281200" cy="318950"/>
          </a:xfrm>
        </p:grpSpPr>
        <p:sp>
          <p:nvSpPr>
            <p:cNvPr id="7109" name="Google Shape;7109;p9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90"/>
          <p:cNvGrpSpPr/>
          <p:nvPr/>
        </p:nvGrpSpPr>
        <p:grpSpPr>
          <a:xfrm>
            <a:off x="8003359" y="2752104"/>
            <a:ext cx="274770" cy="358492"/>
            <a:chOff x="-52005775" y="3208025"/>
            <a:chExt cx="244175" cy="318575"/>
          </a:xfrm>
        </p:grpSpPr>
        <p:sp>
          <p:nvSpPr>
            <p:cNvPr id="7114" name="Google Shape;7114;p9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9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90"/>
          <p:cNvGrpSpPr/>
          <p:nvPr/>
        </p:nvGrpSpPr>
        <p:grpSpPr>
          <a:xfrm>
            <a:off x="5309825" y="1380146"/>
            <a:ext cx="358099" cy="358099"/>
            <a:chOff x="-57568775" y="3198925"/>
            <a:chExt cx="318225" cy="318225"/>
          </a:xfrm>
        </p:grpSpPr>
        <p:sp>
          <p:nvSpPr>
            <p:cNvPr id="7126" name="Google Shape;7126;p9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9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9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90"/>
          <p:cNvGrpSpPr/>
          <p:nvPr/>
        </p:nvGrpSpPr>
        <p:grpSpPr>
          <a:xfrm>
            <a:off x="5331543" y="1835446"/>
            <a:ext cx="314662" cy="358099"/>
            <a:chOff x="-57549075" y="3590375"/>
            <a:chExt cx="279625" cy="318225"/>
          </a:xfrm>
        </p:grpSpPr>
        <p:sp>
          <p:nvSpPr>
            <p:cNvPr id="7133" name="Google Shape;7133;p9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90"/>
          <p:cNvGrpSpPr/>
          <p:nvPr/>
        </p:nvGrpSpPr>
        <p:grpSpPr>
          <a:xfrm>
            <a:off x="5323740" y="2276817"/>
            <a:ext cx="359871" cy="359871"/>
            <a:chOff x="-57570350" y="3982600"/>
            <a:chExt cx="319800" cy="319800"/>
          </a:xfrm>
        </p:grpSpPr>
        <p:sp>
          <p:nvSpPr>
            <p:cNvPr id="7138" name="Google Shape;7138;p9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90"/>
          <p:cNvGrpSpPr/>
          <p:nvPr/>
        </p:nvGrpSpPr>
        <p:grpSpPr>
          <a:xfrm>
            <a:off x="7538779" y="1379246"/>
            <a:ext cx="314662" cy="358999"/>
            <a:chOff x="-55576850" y="3198125"/>
            <a:chExt cx="279625" cy="319025"/>
          </a:xfrm>
        </p:grpSpPr>
        <p:sp>
          <p:nvSpPr>
            <p:cNvPr id="7143" name="Google Shape;7143;p9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90"/>
          <p:cNvGrpSpPr/>
          <p:nvPr/>
        </p:nvGrpSpPr>
        <p:grpSpPr>
          <a:xfrm>
            <a:off x="7516174" y="1835221"/>
            <a:ext cx="359871" cy="358324"/>
            <a:chOff x="-55596550" y="3590175"/>
            <a:chExt cx="319800" cy="318425"/>
          </a:xfrm>
        </p:grpSpPr>
        <p:sp>
          <p:nvSpPr>
            <p:cNvPr id="7148" name="Google Shape;7148;p9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90"/>
          <p:cNvGrpSpPr/>
          <p:nvPr/>
        </p:nvGrpSpPr>
        <p:grpSpPr>
          <a:xfrm>
            <a:off x="7531412" y="2276564"/>
            <a:ext cx="358999" cy="359252"/>
            <a:chOff x="-55595775" y="3982375"/>
            <a:chExt cx="319025" cy="319250"/>
          </a:xfrm>
        </p:grpSpPr>
        <p:sp>
          <p:nvSpPr>
            <p:cNvPr id="7153" name="Google Shape;7153;p9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9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9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90"/>
          <p:cNvGrpSpPr/>
          <p:nvPr/>
        </p:nvGrpSpPr>
        <p:grpSpPr>
          <a:xfrm>
            <a:off x="6188595" y="2734774"/>
            <a:ext cx="358999" cy="358099"/>
            <a:chOff x="-53635375" y="3192625"/>
            <a:chExt cx="319025" cy="318225"/>
          </a:xfrm>
        </p:grpSpPr>
        <p:sp>
          <p:nvSpPr>
            <p:cNvPr id="7160" name="Google Shape;7160;p9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90"/>
          <p:cNvGrpSpPr/>
          <p:nvPr/>
        </p:nvGrpSpPr>
        <p:grpSpPr>
          <a:xfrm>
            <a:off x="6210763" y="3205748"/>
            <a:ext cx="314662" cy="358999"/>
            <a:chOff x="-53615675" y="3584850"/>
            <a:chExt cx="279625" cy="319025"/>
          </a:xfrm>
        </p:grpSpPr>
        <p:sp>
          <p:nvSpPr>
            <p:cNvPr id="7164" name="Google Shape;7164;p9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90"/>
          <p:cNvGrpSpPr/>
          <p:nvPr/>
        </p:nvGrpSpPr>
        <p:grpSpPr>
          <a:xfrm>
            <a:off x="6188609" y="3668674"/>
            <a:ext cx="358971" cy="357874"/>
            <a:chOff x="-53634575" y="3976500"/>
            <a:chExt cx="319000" cy="318025"/>
          </a:xfrm>
        </p:grpSpPr>
        <p:sp>
          <p:nvSpPr>
            <p:cNvPr id="7168" name="Google Shape;7168;p9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90"/>
          <p:cNvGrpSpPr/>
          <p:nvPr/>
        </p:nvGrpSpPr>
        <p:grpSpPr>
          <a:xfrm>
            <a:off x="7983413" y="3211628"/>
            <a:ext cx="314662" cy="358436"/>
            <a:chOff x="-52023900" y="3590075"/>
            <a:chExt cx="279625" cy="318525"/>
          </a:xfrm>
        </p:grpSpPr>
        <p:sp>
          <p:nvSpPr>
            <p:cNvPr id="7177" name="Google Shape;7177;p9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90"/>
          <p:cNvGrpSpPr/>
          <p:nvPr/>
        </p:nvGrpSpPr>
        <p:grpSpPr>
          <a:xfrm>
            <a:off x="5746654" y="1380146"/>
            <a:ext cx="358971" cy="358971"/>
            <a:chOff x="-57173375" y="3198925"/>
            <a:chExt cx="319000" cy="319000"/>
          </a:xfrm>
        </p:grpSpPr>
        <p:sp>
          <p:nvSpPr>
            <p:cNvPr id="7185" name="Google Shape;7185;p9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9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90"/>
          <p:cNvGrpSpPr/>
          <p:nvPr/>
        </p:nvGrpSpPr>
        <p:grpSpPr>
          <a:xfrm>
            <a:off x="5747541" y="1857587"/>
            <a:ext cx="357198" cy="314690"/>
            <a:chOff x="-57176525" y="3610050"/>
            <a:chExt cx="317425" cy="279650"/>
          </a:xfrm>
        </p:grpSpPr>
        <p:sp>
          <p:nvSpPr>
            <p:cNvPr id="7190" name="Google Shape;7190;p9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90"/>
          <p:cNvGrpSpPr/>
          <p:nvPr/>
        </p:nvGrpSpPr>
        <p:grpSpPr>
          <a:xfrm>
            <a:off x="7957995" y="1380146"/>
            <a:ext cx="358099" cy="356326"/>
            <a:chOff x="-55202750" y="3198925"/>
            <a:chExt cx="318225" cy="316650"/>
          </a:xfrm>
        </p:grpSpPr>
        <p:sp>
          <p:nvSpPr>
            <p:cNvPr id="7196" name="Google Shape;7196;p9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90"/>
          <p:cNvGrpSpPr/>
          <p:nvPr/>
        </p:nvGrpSpPr>
        <p:grpSpPr>
          <a:xfrm>
            <a:off x="7968629" y="1835446"/>
            <a:ext cx="336830" cy="358099"/>
            <a:chOff x="-55194875" y="3590375"/>
            <a:chExt cx="299325" cy="318225"/>
          </a:xfrm>
        </p:grpSpPr>
        <p:sp>
          <p:nvSpPr>
            <p:cNvPr id="7199" name="Google Shape;7199;p9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90"/>
          <p:cNvGrpSpPr/>
          <p:nvPr/>
        </p:nvGrpSpPr>
        <p:grpSpPr>
          <a:xfrm>
            <a:off x="7973247" y="2277717"/>
            <a:ext cx="357198" cy="357198"/>
            <a:chOff x="-55203525" y="3983400"/>
            <a:chExt cx="317425" cy="317425"/>
          </a:xfrm>
        </p:grpSpPr>
        <p:sp>
          <p:nvSpPr>
            <p:cNvPr id="7205" name="Google Shape;7205;p9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90"/>
          <p:cNvGrpSpPr/>
          <p:nvPr/>
        </p:nvGrpSpPr>
        <p:grpSpPr>
          <a:xfrm>
            <a:off x="6639727" y="2734774"/>
            <a:ext cx="335930" cy="358971"/>
            <a:chOff x="-53232900" y="3192625"/>
            <a:chExt cx="298525" cy="319000"/>
          </a:xfrm>
        </p:grpSpPr>
        <p:sp>
          <p:nvSpPr>
            <p:cNvPr id="7209" name="Google Shape;7209;p9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90"/>
          <p:cNvGrpSpPr/>
          <p:nvPr/>
        </p:nvGrpSpPr>
        <p:grpSpPr>
          <a:xfrm>
            <a:off x="6629093" y="3205748"/>
            <a:ext cx="357198" cy="356326"/>
            <a:chOff x="-53242350" y="3584850"/>
            <a:chExt cx="317425" cy="316650"/>
          </a:xfrm>
        </p:grpSpPr>
        <p:sp>
          <p:nvSpPr>
            <p:cNvPr id="7218" name="Google Shape;7218;p9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90"/>
          <p:cNvGrpSpPr/>
          <p:nvPr/>
        </p:nvGrpSpPr>
        <p:grpSpPr>
          <a:xfrm>
            <a:off x="6650362" y="3668449"/>
            <a:ext cx="314662" cy="358999"/>
            <a:chOff x="-53224225" y="3976300"/>
            <a:chExt cx="279625" cy="319025"/>
          </a:xfrm>
        </p:grpSpPr>
        <p:sp>
          <p:nvSpPr>
            <p:cNvPr id="7224" name="Google Shape;7224;p9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9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9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90"/>
          <p:cNvGrpSpPr/>
          <p:nvPr/>
        </p:nvGrpSpPr>
        <p:grpSpPr>
          <a:xfrm>
            <a:off x="7961258" y="3676129"/>
            <a:ext cx="358971" cy="358408"/>
            <a:chOff x="-52043575" y="3983125"/>
            <a:chExt cx="319000" cy="318500"/>
          </a:xfrm>
        </p:grpSpPr>
        <p:sp>
          <p:nvSpPr>
            <p:cNvPr id="7232" name="Google Shape;7232;p9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9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9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90"/>
          <p:cNvGrpSpPr/>
          <p:nvPr/>
        </p:nvGrpSpPr>
        <p:grpSpPr>
          <a:xfrm>
            <a:off x="6215199" y="1380146"/>
            <a:ext cx="314662" cy="358971"/>
            <a:chOff x="-56766175" y="3198925"/>
            <a:chExt cx="279625" cy="319000"/>
          </a:xfrm>
        </p:grpSpPr>
        <p:sp>
          <p:nvSpPr>
            <p:cNvPr id="7242" name="Google Shape;7242;p9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9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9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90"/>
          <p:cNvGrpSpPr/>
          <p:nvPr/>
        </p:nvGrpSpPr>
        <p:grpSpPr>
          <a:xfrm>
            <a:off x="6214313" y="1835446"/>
            <a:ext cx="316434" cy="358099"/>
            <a:chOff x="-56766175" y="3590375"/>
            <a:chExt cx="281200" cy="318225"/>
          </a:xfrm>
        </p:grpSpPr>
        <p:sp>
          <p:nvSpPr>
            <p:cNvPr id="7250" name="Google Shape;7250;p9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9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90"/>
          <p:cNvGrpSpPr/>
          <p:nvPr/>
        </p:nvGrpSpPr>
        <p:grpSpPr>
          <a:xfrm>
            <a:off x="6251269" y="2276817"/>
            <a:ext cx="272126" cy="358099"/>
            <a:chOff x="-56747275" y="3982600"/>
            <a:chExt cx="241825" cy="318225"/>
          </a:xfrm>
        </p:grpSpPr>
        <p:sp>
          <p:nvSpPr>
            <p:cNvPr id="7255" name="Google Shape;7255;p9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90"/>
          <p:cNvGrpSpPr/>
          <p:nvPr/>
        </p:nvGrpSpPr>
        <p:grpSpPr>
          <a:xfrm>
            <a:off x="4859020" y="3219055"/>
            <a:ext cx="358999" cy="342991"/>
            <a:chOff x="-54812875" y="3596675"/>
            <a:chExt cx="319025" cy="304800"/>
          </a:xfrm>
        </p:grpSpPr>
        <p:sp>
          <p:nvSpPr>
            <p:cNvPr id="7263" name="Google Shape;7263;p9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0" name="Google Shape;7270;p90"/>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0"/>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2" name="Google Shape;7272;p90"/>
          <p:cNvGrpSpPr/>
          <p:nvPr/>
        </p:nvGrpSpPr>
        <p:grpSpPr>
          <a:xfrm>
            <a:off x="4881188" y="3675538"/>
            <a:ext cx="314662" cy="358099"/>
            <a:chOff x="-54793175" y="3982600"/>
            <a:chExt cx="279625" cy="318225"/>
          </a:xfrm>
        </p:grpSpPr>
        <p:sp>
          <p:nvSpPr>
            <p:cNvPr id="7273" name="Google Shape;7273;p9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90"/>
          <p:cNvGrpSpPr/>
          <p:nvPr/>
        </p:nvGrpSpPr>
        <p:grpSpPr>
          <a:xfrm>
            <a:off x="7092647" y="2734774"/>
            <a:ext cx="314662" cy="358099"/>
            <a:chOff x="-52832000" y="3192625"/>
            <a:chExt cx="279625" cy="318225"/>
          </a:xfrm>
        </p:grpSpPr>
        <p:sp>
          <p:nvSpPr>
            <p:cNvPr id="7281" name="Google Shape;7281;p9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90"/>
          <p:cNvGrpSpPr/>
          <p:nvPr/>
        </p:nvGrpSpPr>
        <p:grpSpPr>
          <a:xfrm>
            <a:off x="5779179" y="2276142"/>
            <a:ext cx="323524" cy="358774"/>
            <a:chOff x="-57162350" y="3982000"/>
            <a:chExt cx="287500" cy="318825"/>
          </a:xfrm>
        </p:grpSpPr>
        <p:sp>
          <p:nvSpPr>
            <p:cNvPr id="7290" name="Google Shape;7290;p9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9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90"/>
          <p:cNvGrpSpPr/>
          <p:nvPr/>
        </p:nvGrpSpPr>
        <p:grpSpPr>
          <a:xfrm>
            <a:off x="7070492" y="3206648"/>
            <a:ext cx="358971" cy="357198"/>
            <a:chOff x="-52851675" y="3585650"/>
            <a:chExt cx="319000" cy="317425"/>
          </a:xfrm>
        </p:grpSpPr>
        <p:sp>
          <p:nvSpPr>
            <p:cNvPr id="7299" name="Google Shape;7299;p9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90"/>
          <p:cNvGrpSpPr/>
          <p:nvPr/>
        </p:nvGrpSpPr>
        <p:grpSpPr>
          <a:xfrm>
            <a:off x="7092647" y="3668449"/>
            <a:ext cx="314662" cy="358999"/>
            <a:chOff x="-52832000" y="3976300"/>
            <a:chExt cx="279625" cy="319025"/>
          </a:xfrm>
        </p:grpSpPr>
        <p:sp>
          <p:nvSpPr>
            <p:cNvPr id="7306" name="Google Shape;7306;p9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90"/>
          <p:cNvGrpSpPr/>
          <p:nvPr/>
        </p:nvGrpSpPr>
        <p:grpSpPr>
          <a:xfrm>
            <a:off x="6209853" y="4123097"/>
            <a:ext cx="316434" cy="358099"/>
            <a:chOff x="-51633225" y="3198925"/>
            <a:chExt cx="281200" cy="318225"/>
          </a:xfrm>
        </p:grpSpPr>
        <p:sp>
          <p:nvSpPr>
            <p:cNvPr id="7312" name="Google Shape;7312;p9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90"/>
          <p:cNvGrpSpPr/>
          <p:nvPr/>
        </p:nvGrpSpPr>
        <p:grpSpPr>
          <a:xfrm>
            <a:off x="6628676" y="1381018"/>
            <a:ext cx="365188" cy="357226"/>
            <a:chOff x="-56396775" y="3199700"/>
            <a:chExt cx="324525" cy="317450"/>
          </a:xfrm>
        </p:grpSpPr>
        <p:sp>
          <p:nvSpPr>
            <p:cNvPr id="7320" name="Google Shape;7320;p9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90"/>
          <p:cNvGrpSpPr/>
          <p:nvPr/>
        </p:nvGrpSpPr>
        <p:grpSpPr>
          <a:xfrm>
            <a:off x="6631771" y="1846953"/>
            <a:ext cx="358999" cy="335958"/>
            <a:chOff x="-56394425" y="3600600"/>
            <a:chExt cx="319025" cy="298550"/>
          </a:xfrm>
        </p:grpSpPr>
        <p:sp>
          <p:nvSpPr>
            <p:cNvPr id="7327" name="Google Shape;7327;p9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90"/>
          <p:cNvGrpSpPr/>
          <p:nvPr/>
        </p:nvGrpSpPr>
        <p:grpSpPr>
          <a:xfrm>
            <a:off x="6662538" y="2277717"/>
            <a:ext cx="327068" cy="357198"/>
            <a:chOff x="-56379450" y="3983400"/>
            <a:chExt cx="290650" cy="317425"/>
          </a:xfrm>
        </p:grpSpPr>
        <p:sp>
          <p:nvSpPr>
            <p:cNvPr id="7331" name="Google Shape;7331;p9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90"/>
          <p:cNvGrpSpPr/>
          <p:nvPr/>
        </p:nvGrpSpPr>
        <p:grpSpPr>
          <a:xfrm>
            <a:off x="5326242" y="2741864"/>
            <a:ext cx="316434" cy="358971"/>
            <a:chOff x="-54401725" y="3198925"/>
            <a:chExt cx="281200" cy="319000"/>
          </a:xfrm>
        </p:grpSpPr>
        <p:sp>
          <p:nvSpPr>
            <p:cNvPr id="7340" name="Google Shape;7340;p9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90"/>
          <p:cNvGrpSpPr/>
          <p:nvPr/>
        </p:nvGrpSpPr>
        <p:grpSpPr>
          <a:xfrm>
            <a:off x="5327128" y="3211965"/>
            <a:ext cx="314662" cy="358099"/>
            <a:chOff x="-54401725" y="3590375"/>
            <a:chExt cx="279625" cy="318225"/>
          </a:xfrm>
        </p:grpSpPr>
        <p:sp>
          <p:nvSpPr>
            <p:cNvPr id="7352" name="Google Shape;7352;p9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90"/>
          <p:cNvGrpSpPr/>
          <p:nvPr/>
        </p:nvGrpSpPr>
        <p:grpSpPr>
          <a:xfrm>
            <a:off x="5324920" y="3675538"/>
            <a:ext cx="319079" cy="358099"/>
            <a:chOff x="-54403300" y="3982600"/>
            <a:chExt cx="283550" cy="318225"/>
          </a:xfrm>
        </p:grpSpPr>
        <p:sp>
          <p:nvSpPr>
            <p:cNvPr id="7359" name="Google Shape;7359;p9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9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90"/>
          <p:cNvGrpSpPr/>
          <p:nvPr/>
        </p:nvGrpSpPr>
        <p:grpSpPr>
          <a:xfrm>
            <a:off x="7512313" y="2736772"/>
            <a:ext cx="356298" cy="356973"/>
            <a:chOff x="-52458650" y="3194400"/>
            <a:chExt cx="316625" cy="317225"/>
          </a:xfrm>
        </p:grpSpPr>
        <p:sp>
          <p:nvSpPr>
            <p:cNvPr id="7365" name="Google Shape;7365;p9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90"/>
          <p:cNvGrpSpPr/>
          <p:nvPr/>
        </p:nvGrpSpPr>
        <p:grpSpPr>
          <a:xfrm>
            <a:off x="4881188" y="2741864"/>
            <a:ext cx="314662" cy="358971"/>
            <a:chOff x="-54793175" y="3198925"/>
            <a:chExt cx="279625" cy="319000"/>
          </a:xfrm>
        </p:grpSpPr>
        <p:sp>
          <p:nvSpPr>
            <p:cNvPr id="7374" name="Google Shape;7374;p9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90"/>
          <p:cNvGrpSpPr/>
          <p:nvPr/>
        </p:nvGrpSpPr>
        <p:grpSpPr>
          <a:xfrm>
            <a:off x="7521611" y="3205748"/>
            <a:ext cx="337703" cy="357845"/>
            <a:chOff x="-52450000" y="3584850"/>
            <a:chExt cx="300100" cy="318000"/>
          </a:xfrm>
        </p:grpSpPr>
        <p:sp>
          <p:nvSpPr>
            <p:cNvPr id="7382" name="Google Shape;7382;p9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90"/>
          <p:cNvGrpSpPr/>
          <p:nvPr/>
        </p:nvGrpSpPr>
        <p:grpSpPr>
          <a:xfrm>
            <a:off x="7533131" y="3670221"/>
            <a:ext cx="314662" cy="357226"/>
            <a:chOff x="-52440550" y="3977875"/>
            <a:chExt cx="279625" cy="317450"/>
          </a:xfrm>
        </p:grpSpPr>
        <p:sp>
          <p:nvSpPr>
            <p:cNvPr id="7390" name="Google Shape;7390;p9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9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90"/>
          <p:cNvGrpSpPr/>
          <p:nvPr/>
        </p:nvGrpSpPr>
        <p:grpSpPr>
          <a:xfrm>
            <a:off x="6645066" y="4126427"/>
            <a:ext cx="314662" cy="358999"/>
            <a:chOff x="-51623775" y="3584850"/>
            <a:chExt cx="279625" cy="319025"/>
          </a:xfrm>
        </p:grpSpPr>
        <p:sp>
          <p:nvSpPr>
            <p:cNvPr id="7399" name="Google Shape;7399;p9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8" name="Google Shape;7408;p90"/>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09" name="Google Shape;7409;p90"/>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13" name="Shape 7413"/>
        <p:cNvGrpSpPr/>
        <p:nvPr/>
      </p:nvGrpSpPr>
      <p:grpSpPr>
        <a:xfrm>
          <a:off x="0" y="0"/>
          <a:ext cx="0" cy="0"/>
          <a:chOff x="0" y="0"/>
          <a:chExt cx="0" cy="0"/>
        </a:xfrm>
      </p:grpSpPr>
      <p:grpSp>
        <p:nvGrpSpPr>
          <p:cNvPr id="7414" name="Google Shape;7414;p91"/>
          <p:cNvGrpSpPr/>
          <p:nvPr/>
        </p:nvGrpSpPr>
        <p:grpSpPr>
          <a:xfrm>
            <a:off x="885675" y="1386849"/>
            <a:ext cx="276003" cy="357300"/>
            <a:chOff x="-50469125" y="3183175"/>
            <a:chExt cx="233150" cy="301825"/>
          </a:xfrm>
        </p:grpSpPr>
        <p:sp>
          <p:nvSpPr>
            <p:cNvPr id="7415" name="Google Shape;7415;p9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9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91"/>
          <p:cNvGrpSpPr/>
          <p:nvPr/>
        </p:nvGrpSpPr>
        <p:grpSpPr>
          <a:xfrm>
            <a:off x="845574" y="1822251"/>
            <a:ext cx="356205" cy="355288"/>
            <a:chOff x="-50504575" y="3550975"/>
            <a:chExt cx="300900" cy="300125"/>
          </a:xfrm>
        </p:grpSpPr>
        <p:sp>
          <p:nvSpPr>
            <p:cNvPr id="7419" name="Google Shape;7419;p9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91"/>
          <p:cNvGrpSpPr/>
          <p:nvPr/>
        </p:nvGrpSpPr>
        <p:grpSpPr>
          <a:xfrm>
            <a:off x="845574" y="2260493"/>
            <a:ext cx="356205" cy="354341"/>
            <a:chOff x="-50503000" y="3921175"/>
            <a:chExt cx="300900" cy="299325"/>
          </a:xfrm>
        </p:grpSpPr>
        <p:sp>
          <p:nvSpPr>
            <p:cNvPr id="7424" name="Google Shape;7424;p9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91"/>
          <p:cNvGrpSpPr/>
          <p:nvPr/>
        </p:nvGrpSpPr>
        <p:grpSpPr>
          <a:xfrm>
            <a:off x="3049627" y="1406411"/>
            <a:ext cx="355258" cy="356205"/>
            <a:chOff x="-48630025" y="3199700"/>
            <a:chExt cx="300100" cy="300900"/>
          </a:xfrm>
        </p:grpSpPr>
        <p:sp>
          <p:nvSpPr>
            <p:cNvPr id="7430" name="Google Shape;7430;p9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91"/>
          <p:cNvGrpSpPr/>
          <p:nvPr/>
        </p:nvGrpSpPr>
        <p:grpSpPr>
          <a:xfrm>
            <a:off x="3049627" y="1843707"/>
            <a:ext cx="355258" cy="355258"/>
            <a:chOff x="-48630025" y="3569100"/>
            <a:chExt cx="300100" cy="300100"/>
          </a:xfrm>
        </p:grpSpPr>
        <p:sp>
          <p:nvSpPr>
            <p:cNvPr id="7434" name="Google Shape;7434;p9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91"/>
          <p:cNvGrpSpPr/>
          <p:nvPr/>
        </p:nvGrpSpPr>
        <p:grpSpPr>
          <a:xfrm>
            <a:off x="3050101" y="2281003"/>
            <a:ext cx="354311" cy="353394"/>
            <a:chOff x="-48629225" y="3938500"/>
            <a:chExt cx="299300" cy="298525"/>
          </a:xfrm>
        </p:grpSpPr>
        <p:sp>
          <p:nvSpPr>
            <p:cNvPr id="7445" name="Google Shape;7445;p9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9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91"/>
          <p:cNvGrpSpPr/>
          <p:nvPr/>
        </p:nvGrpSpPr>
        <p:grpSpPr>
          <a:xfrm>
            <a:off x="1785504" y="2752344"/>
            <a:ext cx="311458" cy="354341"/>
            <a:chOff x="-46762575" y="3200500"/>
            <a:chExt cx="263100" cy="299325"/>
          </a:xfrm>
        </p:grpSpPr>
        <p:sp>
          <p:nvSpPr>
            <p:cNvPr id="7450" name="Google Shape;7450;p9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91"/>
          <p:cNvGrpSpPr/>
          <p:nvPr/>
        </p:nvGrpSpPr>
        <p:grpSpPr>
          <a:xfrm>
            <a:off x="1763589" y="3211066"/>
            <a:ext cx="355288" cy="312375"/>
            <a:chOff x="-46779900" y="3588000"/>
            <a:chExt cx="300125" cy="263875"/>
          </a:xfrm>
        </p:grpSpPr>
        <p:sp>
          <p:nvSpPr>
            <p:cNvPr id="7456" name="Google Shape;7456;p9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91"/>
          <p:cNvGrpSpPr/>
          <p:nvPr/>
        </p:nvGrpSpPr>
        <p:grpSpPr>
          <a:xfrm>
            <a:off x="1764062" y="3625988"/>
            <a:ext cx="354341" cy="353394"/>
            <a:chOff x="-46779100" y="3938500"/>
            <a:chExt cx="299325" cy="298525"/>
          </a:xfrm>
        </p:grpSpPr>
        <p:sp>
          <p:nvSpPr>
            <p:cNvPr id="7461" name="Google Shape;7461;p9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91"/>
          <p:cNvGrpSpPr/>
          <p:nvPr/>
        </p:nvGrpSpPr>
        <p:grpSpPr>
          <a:xfrm>
            <a:off x="3971800" y="2758855"/>
            <a:ext cx="355258" cy="355288"/>
            <a:chOff x="-44924250" y="3206000"/>
            <a:chExt cx="300100" cy="300125"/>
          </a:xfrm>
        </p:grpSpPr>
        <p:sp>
          <p:nvSpPr>
            <p:cNvPr id="7464" name="Google Shape;7464;p9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91"/>
          <p:cNvGrpSpPr/>
          <p:nvPr/>
        </p:nvGrpSpPr>
        <p:grpSpPr>
          <a:xfrm>
            <a:off x="1286286" y="1386849"/>
            <a:ext cx="355258" cy="355258"/>
            <a:chOff x="-50134375" y="3183175"/>
            <a:chExt cx="300100" cy="300100"/>
          </a:xfrm>
        </p:grpSpPr>
        <p:sp>
          <p:nvSpPr>
            <p:cNvPr id="7470" name="Google Shape;7470;p9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91"/>
          <p:cNvGrpSpPr/>
          <p:nvPr/>
        </p:nvGrpSpPr>
        <p:grpSpPr>
          <a:xfrm>
            <a:off x="1286286" y="1822251"/>
            <a:ext cx="355258" cy="355288"/>
            <a:chOff x="-50134375" y="3550975"/>
            <a:chExt cx="300100" cy="300125"/>
          </a:xfrm>
        </p:grpSpPr>
        <p:sp>
          <p:nvSpPr>
            <p:cNvPr id="7481" name="Google Shape;7481;p9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91"/>
          <p:cNvGrpSpPr/>
          <p:nvPr/>
        </p:nvGrpSpPr>
        <p:grpSpPr>
          <a:xfrm>
            <a:off x="1286286" y="2259783"/>
            <a:ext cx="355258" cy="355051"/>
            <a:chOff x="-50134375" y="3920575"/>
            <a:chExt cx="300100" cy="299925"/>
          </a:xfrm>
        </p:grpSpPr>
        <p:sp>
          <p:nvSpPr>
            <p:cNvPr id="7484" name="Google Shape;7484;p9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91"/>
          <p:cNvGrpSpPr/>
          <p:nvPr/>
        </p:nvGrpSpPr>
        <p:grpSpPr>
          <a:xfrm>
            <a:off x="3497010" y="1407358"/>
            <a:ext cx="357123" cy="355258"/>
            <a:chOff x="-48262200" y="3200500"/>
            <a:chExt cx="301675" cy="300100"/>
          </a:xfrm>
        </p:grpSpPr>
        <p:sp>
          <p:nvSpPr>
            <p:cNvPr id="7488" name="Google Shape;7488;p9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91"/>
          <p:cNvGrpSpPr/>
          <p:nvPr/>
        </p:nvGrpSpPr>
        <p:grpSpPr>
          <a:xfrm>
            <a:off x="3526383" y="1844447"/>
            <a:ext cx="298377" cy="354519"/>
            <a:chOff x="-48233050" y="3569725"/>
            <a:chExt cx="252050" cy="299475"/>
          </a:xfrm>
        </p:grpSpPr>
        <p:sp>
          <p:nvSpPr>
            <p:cNvPr id="7498" name="Google Shape;7498;p9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91"/>
          <p:cNvGrpSpPr/>
          <p:nvPr/>
        </p:nvGrpSpPr>
        <p:grpSpPr>
          <a:xfrm>
            <a:off x="3550148" y="2278191"/>
            <a:ext cx="250847" cy="358070"/>
            <a:chOff x="-48216525" y="3936125"/>
            <a:chExt cx="211900" cy="302475"/>
          </a:xfrm>
        </p:grpSpPr>
        <p:sp>
          <p:nvSpPr>
            <p:cNvPr id="7502" name="Google Shape;7502;p9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91"/>
          <p:cNvGrpSpPr/>
          <p:nvPr/>
        </p:nvGrpSpPr>
        <p:grpSpPr>
          <a:xfrm>
            <a:off x="2205866" y="2753261"/>
            <a:ext cx="355258" cy="355288"/>
            <a:chOff x="-46410500" y="3201275"/>
            <a:chExt cx="300100" cy="300125"/>
          </a:xfrm>
        </p:grpSpPr>
        <p:sp>
          <p:nvSpPr>
            <p:cNvPr id="7507" name="Google Shape;7507;p9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91"/>
          <p:cNvGrpSpPr/>
          <p:nvPr/>
        </p:nvGrpSpPr>
        <p:grpSpPr>
          <a:xfrm>
            <a:off x="2205866" y="3188692"/>
            <a:ext cx="355258" cy="356205"/>
            <a:chOff x="-46409700" y="3569100"/>
            <a:chExt cx="300100" cy="300900"/>
          </a:xfrm>
        </p:grpSpPr>
        <p:sp>
          <p:nvSpPr>
            <p:cNvPr id="7513" name="Google Shape;7513;p9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91"/>
          <p:cNvGrpSpPr/>
          <p:nvPr/>
        </p:nvGrpSpPr>
        <p:grpSpPr>
          <a:xfrm>
            <a:off x="2193747" y="3624124"/>
            <a:ext cx="379497" cy="358070"/>
            <a:chOff x="-46422300" y="3936925"/>
            <a:chExt cx="320575" cy="302475"/>
          </a:xfrm>
        </p:grpSpPr>
        <p:sp>
          <p:nvSpPr>
            <p:cNvPr id="7519" name="Google Shape;7519;p9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91"/>
          <p:cNvGrpSpPr/>
          <p:nvPr/>
        </p:nvGrpSpPr>
        <p:grpSpPr>
          <a:xfrm>
            <a:off x="3971326" y="3178452"/>
            <a:ext cx="356205" cy="355258"/>
            <a:chOff x="-44914800" y="3560450"/>
            <a:chExt cx="300900" cy="300100"/>
          </a:xfrm>
        </p:grpSpPr>
        <p:sp>
          <p:nvSpPr>
            <p:cNvPr id="7522" name="Google Shape;7522;p9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91"/>
          <p:cNvGrpSpPr/>
          <p:nvPr/>
        </p:nvGrpSpPr>
        <p:grpSpPr>
          <a:xfrm>
            <a:off x="1726378" y="1387086"/>
            <a:ext cx="354311" cy="354104"/>
            <a:chOff x="-49764975" y="3183375"/>
            <a:chExt cx="299300" cy="299125"/>
          </a:xfrm>
        </p:grpSpPr>
        <p:sp>
          <p:nvSpPr>
            <p:cNvPr id="7528" name="Google Shape;7528;p9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91"/>
          <p:cNvGrpSpPr/>
          <p:nvPr/>
        </p:nvGrpSpPr>
        <p:grpSpPr>
          <a:xfrm>
            <a:off x="1726378" y="1822547"/>
            <a:ext cx="354311" cy="355909"/>
            <a:chOff x="-49764975" y="3551225"/>
            <a:chExt cx="299300" cy="300650"/>
          </a:xfrm>
        </p:grpSpPr>
        <p:sp>
          <p:nvSpPr>
            <p:cNvPr id="7538" name="Google Shape;7538;p9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9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91"/>
          <p:cNvGrpSpPr/>
          <p:nvPr/>
        </p:nvGrpSpPr>
        <p:grpSpPr>
          <a:xfrm>
            <a:off x="1724040" y="2259310"/>
            <a:ext cx="358987" cy="355525"/>
            <a:chOff x="-49766550" y="3920175"/>
            <a:chExt cx="303250" cy="300325"/>
          </a:xfrm>
        </p:grpSpPr>
        <p:sp>
          <p:nvSpPr>
            <p:cNvPr id="7550" name="Google Shape;7550;p9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91"/>
          <p:cNvGrpSpPr/>
          <p:nvPr/>
        </p:nvGrpSpPr>
        <p:grpSpPr>
          <a:xfrm>
            <a:off x="3939571" y="1407358"/>
            <a:ext cx="357123" cy="354341"/>
            <a:chOff x="-47892800" y="3200500"/>
            <a:chExt cx="301675" cy="299325"/>
          </a:xfrm>
        </p:grpSpPr>
        <p:sp>
          <p:nvSpPr>
            <p:cNvPr id="7555" name="Google Shape;7555;p9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91"/>
          <p:cNvGrpSpPr/>
          <p:nvPr/>
        </p:nvGrpSpPr>
        <p:grpSpPr>
          <a:xfrm>
            <a:off x="4003437" y="1843707"/>
            <a:ext cx="229391" cy="355258"/>
            <a:chOff x="-47839250" y="3569100"/>
            <a:chExt cx="193775" cy="300100"/>
          </a:xfrm>
        </p:grpSpPr>
        <p:sp>
          <p:nvSpPr>
            <p:cNvPr id="7562" name="Google Shape;7562;p9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91"/>
          <p:cNvGrpSpPr/>
          <p:nvPr/>
        </p:nvGrpSpPr>
        <p:grpSpPr>
          <a:xfrm>
            <a:off x="3940503" y="2280056"/>
            <a:ext cx="355258" cy="356205"/>
            <a:chOff x="-47892800" y="3937700"/>
            <a:chExt cx="300100" cy="300900"/>
          </a:xfrm>
        </p:grpSpPr>
        <p:sp>
          <p:nvSpPr>
            <p:cNvPr id="7569" name="Google Shape;7569;p9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91"/>
          <p:cNvGrpSpPr/>
          <p:nvPr/>
        </p:nvGrpSpPr>
        <p:grpSpPr>
          <a:xfrm>
            <a:off x="2645798" y="2773770"/>
            <a:ext cx="355258" cy="311458"/>
            <a:chOff x="-46042675" y="3218600"/>
            <a:chExt cx="300100" cy="263100"/>
          </a:xfrm>
        </p:grpSpPr>
        <p:sp>
          <p:nvSpPr>
            <p:cNvPr id="7578" name="Google Shape;7578;p9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91"/>
          <p:cNvGrpSpPr/>
          <p:nvPr/>
        </p:nvGrpSpPr>
        <p:grpSpPr>
          <a:xfrm>
            <a:off x="2645798" y="3188219"/>
            <a:ext cx="355258" cy="323118"/>
            <a:chOff x="-46042675" y="3568700"/>
            <a:chExt cx="300100" cy="272950"/>
          </a:xfrm>
        </p:grpSpPr>
        <p:sp>
          <p:nvSpPr>
            <p:cNvPr id="7585" name="Google Shape;7585;p9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91"/>
          <p:cNvGrpSpPr/>
          <p:nvPr/>
        </p:nvGrpSpPr>
        <p:grpSpPr>
          <a:xfrm>
            <a:off x="2687749" y="3625189"/>
            <a:ext cx="271357" cy="356057"/>
            <a:chOff x="-46007225" y="3937825"/>
            <a:chExt cx="229225" cy="300775"/>
          </a:xfrm>
        </p:grpSpPr>
        <p:sp>
          <p:nvSpPr>
            <p:cNvPr id="7590" name="Google Shape;7590;p9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91"/>
          <p:cNvGrpSpPr/>
          <p:nvPr/>
        </p:nvGrpSpPr>
        <p:grpSpPr>
          <a:xfrm>
            <a:off x="3993241" y="3615275"/>
            <a:ext cx="312375" cy="357596"/>
            <a:chOff x="-44895900" y="3929450"/>
            <a:chExt cx="263875" cy="302075"/>
          </a:xfrm>
        </p:grpSpPr>
        <p:sp>
          <p:nvSpPr>
            <p:cNvPr id="7601" name="Google Shape;7601;p9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91"/>
          <p:cNvGrpSpPr/>
          <p:nvPr/>
        </p:nvGrpSpPr>
        <p:grpSpPr>
          <a:xfrm>
            <a:off x="2167060" y="1398036"/>
            <a:ext cx="356205" cy="332885"/>
            <a:chOff x="-49397175" y="3192625"/>
            <a:chExt cx="300900" cy="281200"/>
          </a:xfrm>
        </p:grpSpPr>
        <p:sp>
          <p:nvSpPr>
            <p:cNvPr id="7608" name="Google Shape;7608;p9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91"/>
          <p:cNvGrpSpPr/>
          <p:nvPr/>
        </p:nvGrpSpPr>
        <p:grpSpPr>
          <a:xfrm>
            <a:off x="2193163" y="1822251"/>
            <a:ext cx="304000" cy="356205"/>
            <a:chOff x="-49375900" y="3550975"/>
            <a:chExt cx="256800" cy="300900"/>
          </a:xfrm>
        </p:grpSpPr>
        <p:sp>
          <p:nvSpPr>
            <p:cNvPr id="7616" name="Google Shape;7616;p9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91"/>
          <p:cNvGrpSpPr/>
          <p:nvPr/>
        </p:nvGrpSpPr>
        <p:grpSpPr>
          <a:xfrm>
            <a:off x="2188516" y="2259546"/>
            <a:ext cx="313293" cy="356205"/>
            <a:chOff x="-49378250" y="3920375"/>
            <a:chExt cx="264650" cy="300900"/>
          </a:xfrm>
        </p:grpSpPr>
        <p:sp>
          <p:nvSpPr>
            <p:cNvPr id="7628" name="Google Shape;7628;p9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91"/>
          <p:cNvGrpSpPr/>
          <p:nvPr/>
        </p:nvGrpSpPr>
        <p:grpSpPr>
          <a:xfrm>
            <a:off x="907504" y="2752344"/>
            <a:ext cx="312375" cy="357123"/>
            <a:chOff x="-47505300" y="3200500"/>
            <a:chExt cx="263875" cy="301675"/>
          </a:xfrm>
        </p:grpSpPr>
        <p:sp>
          <p:nvSpPr>
            <p:cNvPr id="7636" name="Google Shape;7636;p9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91"/>
          <p:cNvGrpSpPr/>
          <p:nvPr/>
        </p:nvGrpSpPr>
        <p:grpSpPr>
          <a:xfrm>
            <a:off x="885604" y="3188692"/>
            <a:ext cx="356176" cy="355051"/>
            <a:chOff x="-47524975" y="3569100"/>
            <a:chExt cx="300875" cy="299925"/>
          </a:xfrm>
        </p:grpSpPr>
        <p:sp>
          <p:nvSpPr>
            <p:cNvPr id="7650" name="Google Shape;7650;p9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91"/>
          <p:cNvGrpSpPr/>
          <p:nvPr/>
        </p:nvGrpSpPr>
        <p:grpSpPr>
          <a:xfrm>
            <a:off x="886062" y="3667954"/>
            <a:ext cx="355258" cy="270410"/>
            <a:chOff x="-47523400" y="3973950"/>
            <a:chExt cx="300100" cy="228425"/>
          </a:xfrm>
        </p:grpSpPr>
        <p:sp>
          <p:nvSpPr>
            <p:cNvPr id="7656" name="Google Shape;7656;p9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9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91"/>
          <p:cNvGrpSpPr/>
          <p:nvPr/>
        </p:nvGrpSpPr>
        <p:grpSpPr>
          <a:xfrm>
            <a:off x="3091183" y="2750953"/>
            <a:ext cx="354341" cy="357596"/>
            <a:chOff x="-45673275" y="3199325"/>
            <a:chExt cx="299325" cy="302075"/>
          </a:xfrm>
        </p:grpSpPr>
        <p:sp>
          <p:nvSpPr>
            <p:cNvPr id="7662" name="Google Shape;7662;p9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91"/>
          <p:cNvGrpSpPr/>
          <p:nvPr/>
        </p:nvGrpSpPr>
        <p:grpSpPr>
          <a:xfrm>
            <a:off x="3090251" y="3209202"/>
            <a:ext cx="356205" cy="314240"/>
            <a:chOff x="-45674075" y="3586425"/>
            <a:chExt cx="300900" cy="265450"/>
          </a:xfrm>
        </p:grpSpPr>
        <p:sp>
          <p:nvSpPr>
            <p:cNvPr id="7666" name="Google Shape;7666;p9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91"/>
          <p:cNvGrpSpPr/>
          <p:nvPr/>
        </p:nvGrpSpPr>
        <p:grpSpPr>
          <a:xfrm>
            <a:off x="3091183" y="3625041"/>
            <a:ext cx="354341" cy="356205"/>
            <a:chOff x="-45673275" y="3937700"/>
            <a:chExt cx="299325" cy="300900"/>
          </a:xfrm>
        </p:grpSpPr>
        <p:sp>
          <p:nvSpPr>
            <p:cNvPr id="7669" name="Google Shape;7669;p9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91"/>
          <p:cNvGrpSpPr/>
          <p:nvPr/>
        </p:nvGrpSpPr>
        <p:grpSpPr>
          <a:xfrm>
            <a:off x="2205349" y="4117825"/>
            <a:ext cx="356205" cy="356205"/>
            <a:chOff x="-44512325" y="3176075"/>
            <a:chExt cx="300900" cy="300900"/>
          </a:xfrm>
        </p:grpSpPr>
        <p:sp>
          <p:nvSpPr>
            <p:cNvPr id="7676" name="Google Shape;7676;p9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91"/>
          <p:cNvGrpSpPr/>
          <p:nvPr/>
        </p:nvGrpSpPr>
        <p:grpSpPr>
          <a:xfrm>
            <a:off x="2608689" y="1386849"/>
            <a:ext cx="354341" cy="354341"/>
            <a:chOff x="-49027775" y="3183175"/>
            <a:chExt cx="299325" cy="299325"/>
          </a:xfrm>
        </p:grpSpPr>
        <p:sp>
          <p:nvSpPr>
            <p:cNvPr id="7680" name="Google Shape;7680;p9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91"/>
          <p:cNvGrpSpPr/>
          <p:nvPr/>
        </p:nvGrpSpPr>
        <p:grpSpPr>
          <a:xfrm>
            <a:off x="2608230" y="1822251"/>
            <a:ext cx="355258" cy="357152"/>
            <a:chOff x="-49027775" y="3550975"/>
            <a:chExt cx="300100" cy="301700"/>
          </a:xfrm>
        </p:grpSpPr>
        <p:sp>
          <p:nvSpPr>
            <p:cNvPr id="7685" name="Google Shape;7685;p9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9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91"/>
          <p:cNvGrpSpPr/>
          <p:nvPr/>
        </p:nvGrpSpPr>
        <p:grpSpPr>
          <a:xfrm>
            <a:off x="2606306" y="2259310"/>
            <a:ext cx="359106" cy="355525"/>
            <a:chOff x="-49031025" y="3920175"/>
            <a:chExt cx="303350" cy="300325"/>
          </a:xfrm>
        </p:grpSpPr>
        <p:sp>
          <p:nvSpPr>
            <p:cNvPr id="7696" name="Google Shape;7696;p9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91"/>
          <p:cNvGrpSpPr/>
          <p:nvPr/>
        </p:nvGrpSpPr>
        <p:grpSpPr>
          <a:xfrm>
            <a:off x="1322411" y="2752344"/>
            <a:ext cx="356176" cy="354341"/>
            <a:chOff x="-47155575" y="3200500"/>
            <a:chExt cx="300875" cy="299325"/>
          </a:xfrm>
        </p:grpSpPr>
        <p:sp>
          <p:nvSpPr>
            <p:cNvPr id="7703" name="Google Shape;7703;p9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91"/>
          <p:cNvGrpSpPr/>
          <p:nvPr/>
        </p:nvGrpSpPr>
        <p:grpSpPr>
          <a:xfrm>
            <a:off x="1322870" y="3188692"/>
            <a:ext cx="355258" cy="355258"/>
            <a:chOff x="-47154800" y="3569100"/>
            <a:chExt cx="300100" cy="300100"/>
          </a:xfrm>
        </p:grpSpPr>
        <p:sp>
          <p:nvSpPr>
            <p:cNvPr id="7710" name="Google Shape;7710;p9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91"/>
          <p:cNvGrpSpPr/>
          <p:nvPr/>
        </p:nvGrpSpPr>
        <p:grpSpPr>
          <a:xfrm>
            <a:off x="1323343" y="3626905"/>
            <a:ext cx="354311" cy="353423"/>
            <a:chOff x="-47154000" y="3939275"/>
            <a:chExt cx="299300" cy="298550"/>
          </a:xfrm>
        </p:grpSpPr>
        <p:sp>
          <p:nvSpPr>
            <p:cNvPr id="7717" name="Google Shape;7717;p9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91"/>
          <p:cNvGrpSpPr/>
          <p:nvPr/>
        </p:nvGrpSpPr>
        <p:grpSpPr>
          <a:xfrm>
            <a:off x="3548633" y="2752344"/>
            <a:ext cx="312375" cy="354341"/>
            <a:chOff x="-45286550" y="3200500"/>
            <a:chExt cx="263875" cy="299325"/>
          </a:xfrm>
        </p:grpSpPr>
        <p:sp>
          <p:nvSpPr>
            <p:cNvPr id="7722" name="Google Shape;7722;p9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91"/>
          <p:cNvGrpSpPr/>
          <p:nvPr/>
        </p:nvGrpSpPr>
        <p:grpSpPr>
          <a:xfrm>
            <a:off x="3548633" y="3189639"/>
            <a:ext cx="312375" cy="354311"/>
            <a:chOff x="-45286550" y="3569900"/>
            <a:chExt cx="263875" cy="299300"/>
          </a:xfrm>
        </p:grpSpPr>
        <p:sp>
          <p:nvSpPr>
            <p:cNvPr id="7726" name="Google Shape;7726;p9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91"/>
          <p:cNvGrpSpPr/>
          <p:nvPr/>
        </p:nvGrpSpPr>
        <p:grpSpPr>
          <a:xfrm>
            <a:off x="3559820" y="3625988"/>
            <a:ext cx="290001" cy="355258"/>
            <a:chOff x="-45277900" y="3938500"/>
            <a:chExt cx="244975" cy="300100"/>
          </a:xfrm>
        </p:grpSpPr>
        <p:sp>
          <p:nvSpPr>
            <p:cNvPr id="7733" name="Google Shape;7733;p9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91"/>
          <p:cNvGrpSpPr/>
          <p:nvPr/>
        </p:nvGrpSpPr>
        <p:grpSpPr>
          <a:xfrm>
            <a:off x="2645769" y="4095090"/>
            <a:ext cx="355258" cy="355258"/>
            <a:chOff x="-44502875" y="3576975"/>
            <a:chExt cx="300100" cy="300100"/>
          </a:xfrm>
        </p:grpSpPr>
        <p:sp>
          <p:nvSpPr>
            <p:cNvPr id="7738" name="Google Shape;7738;p9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91"/>
          <p:cNvGrpSpPr/>
          <p:nvPr/>
        </p:nvGrpSpPr>
        <p:grpSpPr>
          <a:xfrm>
            <a:off x="4858981" y="1820745"/>
            <a:ext cx="356196" cy="354670"/>
            <a:chOff x="-13946200" y="3647075"/>
            <a:chExt cx="353650" cy="352100"/>
          </a:xfrm>
        </p:grpSpPr>
        <p:sp>
          <p:nvSpPr>
            <p:cNvPr id="7742" name="Google Shape;7742;p9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91"/>
          <p:cNvGrpSpPr/>
          <p:nvPr/>
        </p:nvGrpSpPr>
        <p:grpSpPr>
          <a:xfrm>
            <a:off x="6642374" y="1380228"/>
            <a:ext cx="357002" cy="354267"/>
            <a:chOff x="-12163025" y="3214275"/>
            <a:chExt cx="354450" cy="351700"/>
          </a:xfrm>
        </p:grpSpPr>
        <p:sp>
          <p:nvSpPr>
            <p:cNvPr id="7749" name="Google Shape;7749;p9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9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91"/>
          <p:cNvGrpSpPr/>
          <p:nvPr/>
        </p:nvGrpSpPr>
        <p:grpSpPr>
          <a:xfrm>
            <a:off x="6643154" y="1819965"/>
            <a:ext cx="355441" cy="356232"/>
            <a:chOff x="-12160675" y="3647875"/>
            <a:chExt cx="352900" cy="353650"/>
          </a:xfrm>
        </p:grpSpPr>
        <p:sp>
          <p:nvSpPr>
            <p:cNvPr id="7753" name="Google Shape;7753;p9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91"/>
          <p:cNvGrpSpPr/>
          <p:nvPr/>
        </p:nvGrpSpPr>
        <p:grpSpPr>
          <a:xfrm>
            <a:off x="6653870" y="2264421"/>
            <a:ext cx="354635" cy="356232"/>
            <a:chOff x="-12160675" y="4081850"/>
            <a:chExt cx="352100" cy="353650"/>
          </a:xfrm>
        </p:grpSpPr>
        <p:sp>
          <p:nvSpPr>
            <p:cNvPr id="7761" name="Google Shape;7761;p9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91"/>
          <p:cNvGrpSpPr/>
          <p:nvPr/>
        </p:nvGrpSpPr>
        <p:grpSpPr>
          <a:xfrm>
            <a:off x="4858836" y="2738864"/>
            <a:ext cx="355416" cy="355652"/>
            <a:chOff x="-10391650" y="3180600"/>
            <a:chExt cx="352875" cy="353075"/>
          </a:xfrm>
        </p:grpSpPr>
        <p:sp>
          <p:nvSpPr>
            <p:cNvPr id="7768" name="Google Shape;7768;p9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91"/>
          <p:cNvGrpSpPr/>
          <p:nvPr/>
        </p:nvGrpSpPr>
        <p:grpSpPr>
          <a:xfrm>
            <a:off x="4858835" y="3215662"/>
            <a:ext cx="354635" cy="353890"/>
            <a:chOff x="-10390875" y="3616350"/>
            <a:chExt cx="352100" cy="351325"/>
          </a:xfrm>
        </p:grpSpPr>
        <p:sp>
          <p:nvSpPr>
            <p:cNvPr id="7775" name="Google Shape;7775;p9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91"/>
          <p:cNvGrpSpPr/>
          <p:nvPr/>
        </p:nvGrpSpPr>
        <p:grpSpPr>
          <a:xfrm>
            <a:off x="7525810" y="2740327"/>
            <a:ext cx="312585" cy="354670"/>
            <a:chOff x="-10370400" y="4049550"/>
            <a:chExt cx="310350" cy="352100"/>
          </a:xfrm>
        </p:grpSpPr>
        <p:sp>
          <p:nvSpPr>
            <p:cNvPr id="7779" name="Google Shape;7779;p9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91"/>
          <p:cNvGrpSpPr/>
          <p:nvPr/>
        </p:nvGrpSpPr>
        <p:grpSpPr>
          <a:xfrm>
            <a:off x="6630066" y="2739268"/>
            <a:ext cx="379236" cy="354847"/>
            <a:chOff x="-8674650" y="3210975"/>
            <a:chExt cx="376525" cy="352275"/>
          </a:xfrm>
        </p:grpSpPr>
        <p:sp>
          <p:nvSpPr>
            <p:cNvPr id="7785" name="Google Shape;7785;p9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9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91"/>
          <p:cNvGrpSpPr/>
          <p:nvPr/>
        </p:nvGrpSpPr>
        <p:grpSpPr>
          <a:xfrm>
            <a:off x="5301563" y="1820745"/>
            <a:ext cx="356221" cy="354670"/>
            <a:chOff x="-13512225" y="3647075"/>
            <a:chExt cx="353675" cy="352100"/>
          </a:xfrm>
        </p:grpSpPr>
        <p:sp>
          <p:nvSpPr>
            <p:cNvPr id="7792" name="Google Shape;7792;p9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91"/>
          <p:cNvGrpSpPr/>
          <p:nvPr/>
        </p:nvGrpSpPr>
        <p:grpSpPr>
          <a:xfrm>
            <a:off x="5311876" y="2264811"/>
            <a:ext cx="356221" cy="355451"/>
            <a:chOff x="-13512225" y="4080275"/>
            <a:chExt cx="353675" cy="352875"/>
          </a:xfrm>
        </p:grpSpPr>
        <p:sp>
          <p:nvSpPr>
            <p:cNvPr id="7803" name="Google Shape;7803;p9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9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9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91"/>
          <p:cNvGrpSpPr/>
          <p:nvPr/>
        </p:nvGrpSpPr>
        <p:grpSpPr>
          <a:xfrm>
            <a:off x="7084956" y="1412172"/>
            <a:ext cx="356196" cy="290379"/>
            <a:chOff x="-11728250" y="3245400"/>
            <a:chExt cx="353650" cy="288275"/>
          </a:xfrm>
        </p:grpSpPr>
        <p:sp>
          <p:nvSpPr>
            <p:cNvPr id="7815" name="Google Shape;7815;p9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91"/>
          <p:cNvGrpSpPr/>
          <p:nvPr/>
        </p:nvGrpSpPr>
        <p:grpSpPr>
          <a:xfrm>
            <a:off x="7117464" y="2264811"/>
            <a:ext cx="311804" cy="355451"/>
            <a:chOff x="-11703850" y="4081850"/>
            <a:chExt cx="309575" cy="352875"/>
          </a:xfrm>
        </p:grpSpPr>
        <p:sp>
          <p:nvSpPr>
            <p:cNvPr id="7821" name="Google Shape;7821;p9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91"/>
          <p:cNvGrpSpPr/>
          <p:nvPr/>
        </p:nvGrpSpPr>
        <p:grpSpPr>
          <a:xfrm>
            <a:off x="5306120" y="2738964"/>
            <a:ext cx="357002" cy="355451"/>
            <a:chOff x="-9958475" y="3180025"/>
            <a:chExt cx="354450" cy="352875"/>
          </a:xfrm>
        </p:grpSpPr>
        <p:sp>
          <p:nvSpPr>
            <p:cNvPr id="7830" name="Google Shape;7830;p9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91"/>
          <p:cNvGrpSpPr/>
          <p:nvPr/>
        </p:nvGrpSpPr>
        <p:grpSpPr>
          <a:xfrm>
            <a:off x="5315247" y="3214945"/>
            <a:ext cx="337966" cy="355325"/>
            <a:chOff x="-9949025" y="3615575"/>
            <a:chExt cx="335550" cy="352750"/>
          </a:xfrm>
        </p:grpSpPr>
        <p:sp>
          <p:nvSpPr>
            <p:cNvPr id="7834" name="Google Shape;7834;p9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91"/>
          <p:cNvGrpSpPr/>
          <p:nvPr/>
        </p:nvGrpSpPr>
        <p:grpSpPr>
          <a:xfrm>
            <a:off x="7950093" y="2738451"/>
            <a:ext cx="360175" cy="358423"/>
            <a:chOff x="-9961625" y="4048175"/>
            <a:chExt cx="357600" cy="355825"/>
          </a:xfrm>
        </p:grpSpPr>
        <p:sp>
          <p:nvSpPr>
            <p:cNvPr id="7838" name="Google Shape;7838;p9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91"/>
          <p:cNvGrpSpPr/>
          <p:nvPr/>
        </p:nvGrpSpPr>
        <p:grpSpPr>
          <a:xfrm>
            <a:off x="6636814" y="3213963"/>
            <a:ext cx="364959" cy="357289"/>
            <a:chOff x="-8680950" y="3624225"/>
            <a:chExt cx="362350" cy="354700"/>
          </a:xfrm>
        </p:grpSpPr>
        <p:sp>
          <p:nvSpPr>
            <p:cNvPr id="7845" name="Google Shape;7845;p9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91"/>
          <p:cNvGrpSpPr/>
          <p:nvPr/>
        </p:nvGrpSpPr>
        <p:grpSpPr>
          <a:xfrm>
            <a:off x="5773058" y="1379624"/>
            <a:ext cx="313365" cy="355476"/>
            <a:chOff x="-13056975" y="3212300"/>
            <a:chExt cx="311125" cy="352900"/>
          </a:xfrm>
        </p:grpSpPr>
        <p:sp>
          <p:nvSpPr>
            <p:cNvPr id="7852" name="Google Shape;7852;p9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91"/>
          <p:cNvGrpSpPr/>
          <p:nvPr/>
        </p:nvGrpSpPr>
        <p:grpSpPr>
          <a:xfrm>
            <a:off x="5750446" y="1820418"/>
            <a:ext cx="358588" cy="355325"/>
            <a:chOff x="-13077450" y="3647075"/>
            <a:chExt cx="356025" cy="352750"/>
          </a:xfrm>
        </p:grpSpPr>
        <p:sp>
          <p:nvSpPr>
            <p:cNvPr id="7857" name="Google Shape;7857;p9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91"/>
          <p:cNvGrpSpPr/>
          <p:nvPr/>
        </p:nvGrpSpPr>
        <p:grpSpPr>
          <a:xfrm>
            <a:off x="5761552" y="2264018"/>
            <a:ext cx="357002" cy="357037"/>
            <a:chOff x="-13079025" y="4079475"/>
            <a:chExt cx="354450" cy="354450"/>
          </a:xfrm>
        </p:grpSpPr>
        <p:sp>
          <p:nvSpPr>
            <p:cNvPr id="7861" name="Google Shape;7861;p9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91"/>
          <p:cNvGrpSpPr/>
          <p:nvPr/>
        </p:nvGrpSpPr>
        <p:grpSpPr>
          <a:xfrm>
            <a:off x="7534619" y="1380027"/>
            <a:ext cx="356221" cy="354670"/>
            <a:chOff x="-11292700" y="3213875"/>
            <a:chExt cx="353675" cy="352100"/>
          </a:xfrm>
        </p:grpSpPr>
        <p:sp>
          <p:nvSpPr>
            <p:cNvPr id="7866" name="Google Shape;7866;p9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91"/>
          <p:cNvGrpSpPr/>
          <p:nvPr/>
        </p:nvGrpSpPr>
        <p:grpSpPr>
          <a:xfrm>
            <a:off x="7528677" y="1819965"/>
            <a:ext cx="368106" cy="356232"/>
            <a:chOff x="-11299000" y="3647875"/>
            <a:chExt cx="365475" cy="353650"/>
          </a:xfrm>
        </p:grpSpPr>
        <p:sp>
          <p:nvSpPr>
            <p:cNvPr id="7874" name="Google Shape;7874;p9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91"/>
          <p:cNvGrpSpPr/>
          <p:nvPr/>
        </p:nvGrpSpPr>
        <p:grpSpPr>
          <a:xfrm>
            <a:off x="7544139" y="2275916"/>
            <a:ext cx="357808" cy="333240"/>
            <a:chOff x="-11295075" y="4092875"/>
            <a:chExt cx="355250" cy="330825"/>
          </a:xfrm>
        </p:grpSpPr>
        <p:sp>
          <p:nvSpPr>
            <p:cNvPr id="7881" name="Google Shape;7881;p9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91"/>
          <p:cNvGrpSpPr/>
          <p:nvPr/>
        </p:nvGrpSpPr>
        <p:grpSpPr>
          <a:xfrm>
            <a:off x="5769739" y="2738964"/>
            <a:ext cx="312585" cy="355451"/>
            <a:chOff x="-9500075" y="3180800"/>
            <a:chExt cx="310350" cy="352875"/>
          </a:xfrm>
        </p:grpSpPr>
        <p:sp>
          <p:nvSpPr>
            <p:cNvPr id="7887" name="Google Shape;7887;p9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9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91"/>
          <p:cNvGrpSpPr/>
          <p:nvPr/>
        </p:nvGrpSpPr>
        <p:grpSpPr>
          <a:xfrm>
            <a:off x="5747530" y="3214479"/>
            <a:ext cx="356221" cy="356257"/>
            <a:chOff x="-9523700" y="3614000"/>
            <a:chExt cx="353675" cy="353675"/>
          </a:xfrm>
        </p:grpSpPr>
        <p:sp>
          <p:nvSpPr>
            <p:cNvPr id="7897" name="Google Shape;7897;p9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9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91"/>
          <p:cNvGrpSpPr/>
          <p:nvPr/>
        </p:nvGrpSpPr>
        <p:grpSpPr>
          <a:xfrm>
            <a:off x="7532481" y="3237121"/>
            <a:ext cx="356221" cy="354670"/>
            <a:chOff x="-9523700" y="4049550"/>
            <a:chExt cx="353675" cy="352100"/>
          </a:xfrm>
        </p:grpSpPr>
        <p:sp>
          <p:nvSpPr>
            <p:cNvPr id="7907" name="Google Shape;7907;p9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91"/>
          <p:cNvGrpSpPr/>
          <p:nvPr/>
        </p:nvGrpSpPr>
        <p:grpSpPr>
          <a:xfrm>
            <a:off x="7088596" y="3237094"/>
            <a:ext cx="357002" cy="311029"/>
            <a:chOff x="-8209150" y="3659675"/>
            <a:chExt cx="354450" cy="308775"/>
          </a:xfrm>
        </p:grpSpPr>
        <p:sp>
          <p:nvSpPr>
            <p:cNvPr id="7915" name="Google Shape;7915;p9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91"/>
          <p:cNvGrpSpPr/>
          <p:nvPr/>
        </p:nvGrpSpPr>
        <p:grpSpPr>
          <a:xfrm>
            <a:off x="6202157" y="2266007"/>
            <a:ext cx="356221" cy="353059"/>
            <a:chOff x="-12643475" y="4081850"/>
            <a:chExt cx="353675" cy="350500"/>
          </a:xfrm>
        </p:grpSpPr>
        <p:sp>
          <p:nvSpPr>
            <p:cNvPr id="7922" name="Google Shape;7922;p9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6" name="Google Shape;7926;p91"/>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7" name="Google Shape;7927;p91"/>
          <p:cNvGrpSpPr/>
          <p:nvPr/>
        </p:nvGrpSpPr>
        <p:grpSpPr>
          <a:xfrm>
            <a:off x="7984757" y="2275916"/>
            <a:ext cx="356221" cy="333240"/>
            <a:chOff x="-10858725" y="4092875"/>
            <a:chExt cx="353675" cy="330825"/>
          </a:xfrm>
        </p:grpSpPr>
        <p:sp>
          <p:nvSpPr>
            <p:cNvPr id="7928" name="Google Shape;7928;p9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91"/>
          <p:cNvGrpSpPr/>
          <p:nvPr/>
        </p:nvGrpSpPr>
        <p:grpSpPr>
          <a:xfrm>
            <a:off x="6243280" y="3214882"/>
            <a:ext cx="252278" cy="355451"/>
            <a:chOff x="-9039300" y="3614000"/>
            <a:chExt cx="250475" cy="352875"/>
          </a:xfrm>
        </p:grpSpPr>
        <p:sp>
          <p:nvSpPr>
            <p:cNvPr id="7935" name="Google Shape;7935;p9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91"/>
          <p:cNvGrpSpPr/>
          <p:nvPr/>
        </p:nvGrpSpPr>
        <p:grpSpPr>
          <a:xfrm>
            <a:off x="7975246" y="3237121"/>
            <a:ext cx="354635" cy="354670"/>
            <a:chOff x="-9088150" y="4049550"/>
            <a:chExt cx="352100" cy="352100"/>
          </a:xfrm>
        </p:grpSpPr>
        <p:sp>
          <p:nvSpPr>
            <p:cNvPr id="7938" name="Google Shape;7938;p9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91"/>
          <p:cNvGrpSpPr/>
          <p:nvPr/>
        </p:nvGrpSpPr>
        <p:grpSpPr>
          <a:xfrm>
            <a:off x="7109610" y="2739354"/>
            <a:ext cx="315757" cy="354670"/>
            <a:chOff x="-8191825" y="3174500"/>
            <a:chExt cx="313500" cy="352100"/>
          </a:xfrm>
        </p:grpSpPr>
        <p:sp>
          <p:nvSpPr>
            <p:cNvPr id="7945" name="Google Shape;7945;p9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91"/>
          <p:cNvGrpSpPr/>
          <p:nvPr/>
        </p:nvGrpSpPr>
        <p:grpSpPr>
          <a:xfrm>
            <a:off x="4858968" y="1379875"/>
            <a:ext cx="356221" cy="354973"/>
            <a:chOff x="-13947000" y="3212800"/>
            <a:chExt cx="353675" cy="352400"/>
          </a:xfrm>
        </p:grpSpPr>
        <p:sp>
          <p:nvSpPr>
            <p:cNvPr id="7949" name="Google Shape;7949;p9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1" name="Google Shape;7951;p91"/>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2" name="Google Shape;7952;p91"/>
          <p:cNvGrpSpPr/>
          <p:nvPr/>
        </p:nvGrpSpPr>
        <p:grpSpPr>
          <a:xfrm>
            <a:off x="5301563" y="1379233"/>
            <a:ext cx="356221" cy="356257"/>
            <a:chOff x="-13512225" y="3211525"/>
            <a:chExt cx="353675" cy="353675"/>
          </a:xfrm>
        </p:grpSpPr>
        <p:sp>
          <p:nvSpPr>
            <p:cNvPr id="7953" name="Google Shape;7953;p9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91"/>
          <p:cNvGrpSpPr/>
          <p:nvPr/>
        </p:nvGrpSpPr>
        <p:grpSpPr>
          <a:xfrm>
            <a:off x="6191845" y="1379624"/>
            <a:ext cx="356221" cy="355476"/>
            <a:chOff x="-12643475" y="3212300"/>
            <a:chExt cx="353675" cy="352900"/>
          </a:xfrm>
        </p:grpSpPr>
        <p:sp>
          <p:nvSpPr>
            <p:cNvPr id="7959" name="Google Shape;7959;p9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91"/>
          <p:cNvGrpSpPr/>
          <p:nvPr/>
        </p:nvGrpSpPr>
        <p:grpSpPr>
          <a:xfrm>
            <a:off x="6191845" y="1831398"/>
            <a:ext cx="356221" cy="333366"/>
            <a:chOff x="-12643475" y="3657325"/>
            <a:chExt cx="353675" cy="330950"/>
          </a:xfrm>
        </p:grpSpPr>
        <p:sp>
          <p:nvSpPr>
            <p:cNvPr id="7969" name="Google Shape;7969;p9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91"/>
          <p:cNvGrpSpPr/>
          <p:nvPr/>
        </p:nvGrpSpPr>
        <p:grpSpPr>
          <a:xfrm>
            <a:off x="7974847" y="1380027"/>
            <a:ext cx="355416" cy="354670"/>
            <a:chOff x="-10857925" y="3213875"/>
            <a:chExt cx="352875" cy="352100"/>
          </a:xfrm>
        </p:grpSpPr>
        <p:sp>
          <p:nvSpPr>
            <p:cNvPr id="7976" name="Google Shape;7976;p9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91"/>
          <p:cNvGrpSpPr/>
          <p:nvPr/>
        </p:nvGrpSpPr>
        <p:grpSpPr>
          <a:xfrm>
            <a:off x="6191762" y="2739455"/>
            <a:ext cx="356096" cy="354469"/>
            <a:chOff x="-9089725" y="3180200"/>
            <a:chExt cx="353550" cy="351900"/>
          </a:xfrm>
        </p:grpSpPr>
        <p:sp>
          <p:nvSpPr>
            <p:cNvPr id="7987" name="Google Shape;7987;p9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91"/>
          <p:cNvGrpSpPr/>
          <p:nvPr/>
        </p:nvGrpSpPr>
        <p:grpSpPr>
          <a:xfrm>
            <a:off x="7083760" y="1819260"/>
            <a:ext cx="358588" cy="357642"/>
            <a:chOff x="7083760" y="1971660"/>
            <a:chExt cx="358588" cy="357642"/>
          </a:xfrm>
        </p:grpSpPr>
        <p:sp>
          <p:nvSpPr>
            <p:cNvPr id="7990" name="Google Shape;7990;p9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2" name="Google Shape;8002;p91"/>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03" name="Google Shape;8003;p91"/>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7" name="Shape 8007"/>
        <p:cNvGrpSpPr/>
        <p:nvPr/>
      </p:nvGrpSpPr>
      <p:grpSpPr>
        <a:xfrm>
          <a:off x="0" y="0"/>
          <a:ext cx="0" cy="0"/>
          <a:chOff x="0" y="0"/>
          <a:chExt cx="0" cy="0"/>
        </a:xfrm>
      </p:grpSpPr>
      <p:sp>
        <p:nvSpPr>
          <p:cNvPr id="8008" name="Google Shape;8008;p92"/>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9" name="Google Shape;8009;p92"/>
          <p:cNvGrpSpPr/>
          <p:nvPr/>
        </p:nvGrpSpPr>
        <p:grpSpPr>
          <a:xfrm>
            <a:off x="748855" y="2243507"/>
            <a:ext cx="452798" cy="449473"/>
            <a:chOff x="-21322300" y="3693325"/>
            <a:chExt cx="306400" cy="304150"/>
          </a:xfrm>
        </p:grpSpPr>
        <p:sp>
          <p:nvSpPr>
            <p:cNvPr id="8010" name="Google Shape;8010;p9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9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92"/>
          <p:cNvGrpSpPr/>
          <p:nvPr/>
        </p:nvGrpSpPr>
        <p:grpSpPr>
          <a:xfrm>
            <a:off x="748263" y="2810244"/>
            <a:ext cx="453980" cy="422540"/>
            <a:chOff x="-21322300" y="4077125"/>
            <a:chExt cx="307200" cy="285925"/>
          </a:xfrm>
        </p:grpSpPr>
        <p:sp>
          <p:nvSpPr>
            <p:cNvPr id="8015" name="Google Shape;8015;p9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9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9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9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92"/>
          <p:cNvGrpSpPr/>
          <p:nvPr/>
        </p:nvGrpSpPr>
        <p:grpSpPr>
          <a:xfrm>
            <a:off x="3525440" y="1689128"/>
            <a:ext cx="451653" cy="450212"/>
            <a:chOff x="-19394200" y="3333800"/>
            <a:chExt cx="305625" cy="304650"/>
          </a:xfrm>
        </p:grpSpPr>
        <p:sp>
          <p:nvSpPr>
            <p:cNvPr id="8028" name="Google Shape;8028;p9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9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9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92"/>
          <p:cNvGrpSpPr/>
          <p:nvPr/>
        </p:nvGrpSpPr>
        <p:grpSpPr>
          <a:xfrm>
            <a:off x="3524276" y="2243580"/>
            <a:ext cx="453980" cy="449325"/>
            <a:chOff x="-19396575" y="3708500"/>
            <a:chExt cx="307200" cy="304050"/>
          </a:xfrm>
        </p:grpSpPr>
        <p:sp>
          <p:nvSpPr>
            <p:cNvPr id="8038" name="Google Shape;8038;p9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92"/>
          <p:cNvGrpSpPr/>
          <p:nvPr/>
        </p:nvGrpSpPr>
        <p:grpSpPr>
          <a:xfrm>
            <a:off x="3518457" y="2796461"/>
            <a:ext cx="465618" cy="450101"/>
            <a:chOff x="-19394200" y="4084200"/>
            <a:chExt cx="315075" cy="304575"/>
          </a:xfrm>
        </p:grpSpPr>
        <p:sp>
          <p:nvSpPr>
            <p:cNvPr id="8042" name="Google Shape;8042;p9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92"/>
          <p:cNvGrpSpPr/>
          <p:nvPr/>
        </p:nvGrpSpPr>
        <p:grpSpPr>
          <a:xfrm>
            <a:off x="6324167" y="1689001"/>
            <a:ext cx="400447" cy="450470"/>
            <a:chOff x="-17526750" y="3309200"/>
            <a:chExt cx="270975" cy="304825"/>
          </a:xfrm>
        </p:grpSpPr>
        <p:sp>
          <p:nvSpPr>
            <p:cNvPr id="8049" name="Google Shape;8049;p9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92"/>
          <p:cNvGrpSpPr/>
          <p:nvPr/>
        </p:nvGrpSpPr>
        <p:grpSpPr>
          <a:xfrm>
            <a:off x="6300319" y="2244173"/>
            <a:ext cx="448143" cy="448143"/>
            <a:chOff x="-17542500" y="3684100"/>
            <a:chExt cx="303250" cy="303250"/>
          </a:xfrm>
        </p:grpSpPr>
        <p:sp>
          <p:nvSpPr>
            <p:cNvPr id="8055" name="Google Shape;8055;p9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92"/>
          <p:cNvGrpSpPr/>
          <p:nvPr/>
        </p:nvGrpSpPr>
        <p:grpSpPr>
          <a:xfrm>
            <a:off x="6299728" y="2810817"/>
            <a:ext cx="449325" cy="421395"/>
            <a:chOff x="-17542500" y="4068450"/>
            <a:chExt cx="304050" cy="285150"/>
          </a:xfrm>
        </p:grpSpPr>
        <p:sp>
          <p:nvSpPr>
            <p:cNvPr id="8063" name="Google Shape;8063;p9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92"/>
          <p:cNvGrpSpPr/>
          <p:nvPr/>
        </p:nvGrpSpPr>
        <p:grpSpPr>
          <a:xfrm>
            <a:off x="3530150" y="3342211"/>
            <a:ext cx="343404" cy="449325"/>
            <a:chOff x="-15652200" y="3335975"/>
            <a:chExt cx="232375" cy="304050"/>
          </a:xfrm>
        </p:grpSpPr>
        <p:sp>
          <p:nvSpPr>
            <p:cNvPr id="8070" name="Google Shape;8070;p9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92"/>
          <p:cNvGrpSpPr/>
          <p:nvPr/>
        </p:nvGrpSpPr>
        <p:grpSpPr>
          <a:xfrm>
            <a:off x="1304064" y="2243729"/>
            <a:ext cx="449325" cy="449030"/>
            <a:chOff x="-20945825" y="3692175"/>
            <a:chExt cx="304050" cy="303850"/>
          </a:xfrm>
        </p:grpSpPr>
        <p:sp>
          <p:nvSpPr>
            <p:cNvPr id="8080" name="Google Shape;8080;p9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92"/>
          <p:cNvGrpSpPr/>
          <p:nvPr/>
        </p:nvGrpSpPr>
        <p:grpSpPr>
          <a:xfrm>
            <a:off x="4110888" y="1689848"/>
            <a:ext cx="372516" cy="448771"/>
            <a:chOff x="-18994100" y="3334775"/>
            <a:chExt cx="252075" cy="303675"/>
          </a:xfrm>
        </p:grpSpPr>
        <p:sp>
          <p:nvSpPr>
            <p:cNvPr id="8085" name="Google Shape;8085;p9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92"/>
          <p:cNvGrpSpPr/>
          <p:nvPr/>
        </p:nvGrpSpPr>
        <p:grpSpPr>
          <a:xfrm>
            <a:off x="4125445" y="2244743"/>
            <a:ext cx="343404" cy="446998"/>
            <a:chOff x="-18983850" y="3710075"/>
            <a:chExt cx="232375" cy="302475"/>
          </a:xfrm>
        </p:grpSpPr>
        <p:sp>
          <p:nvSpPr>
            <p:cNvPr id="8090" name="Google Shape;8090;p9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92"/>
          <p:cNvGrpSpPr/>
          <p:nvPr/>
        </p:nvGrpSpPr>
        <p:grpSpPr>
          <a:xfrm>
            <a:off x="1303491" y="1689573"/>
            <a:ext cx="450470" cy="449325"/>
            <a:chOff x="-20946600" y="3317850"/>
            <a:chExt cx="304825" cy="304050"/>
          </a:xfrm>
        </p:grpSpPr>
        <p:sp>
          <p:nvSpPr>
            <p:cNvPr id="8095" name="Google Shape;8095;p9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92"/>
          <p:cNvGrpSpPr/>
          <p:nvPr/>
        </p:nvGrpSpPr>
        <p:grpSpPr>
          <a:xfrm>
            <a:off x="1329667" y="2797442"/>
            <a:ext cx="398119" cy="448143"/>
            <a:chOff x="-20930075" y="4066100"/>
            <a:chExt cx="269400" cy="303250"/>
          </a:xfrm>
        </p:grpSpPr>
        <p:sp>
          <p:nvSpPr>
            <p:cNvPr id="8099" name="Google Shape;8099;p9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9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92"/>
          <p:cNvGrpSpPr/>
          <p:nvPr/>
        </p:nvGrpSpPr>
        <p:grpSpPr>
          <a:xfrm>
            <a:off x="4071911" y="2797422"/>
            <a:ext cx="450470" cy="448180"/>
            <a:chOff x="-19020075" y="4084200"/>
            <a:chExt cx="304825" cy="303275"/>
          </a:xfrm>
        </p:grpSpPr>
        <p:sp>
          <p:nvSpPr>
            <p:cNvPr id="8102" name="Google Shape;8102;p9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92"/>
          <p:cNvGrpSpPr/>
          <p:nvPr/>
        </p:nvGrpSpPr>
        <p:grpSpPr>
          <a:xfrm>
            <a:off x="6889176" y="1689001"/>
            <a:ext cx="396937" cy="450470"/>
            <a:chOff x="-17149475" y="3309200"/>
            <a:chExt cx="268600" cy="304825"/>
          </a:xfrm>
        </p:grpSpPr>
        <p:sp>
          <p:nvSpPr>
            <p:cNvPr id="8112" name="Google Shape;8112;p9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92"/>
          <p:cNvGrpSpPr/>
          <p:nvPr/>
        </p:nvGrpSpPr>
        <p:grpSpPr>
          <a:xfrm>
            <a:off x="6862982" y="2258120"/>
            <a:ext cx="449325" cy="420249"/>
            <a:chOff x="-17168375" y="3692750"/>
            <a:chExt cx="304050" cy="284375"/>
          </a:xfrm>
        </p:grpSpPr>
        <p:sp>
          <p:nvSpPr>
            <p:cNvPr id="8115" name="Google Shape;8115;p9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92"/>
          <p:cNvGrpSpPr/>
          <p:nvPr/>
        </p:nvGrpSpPr>
        <p:grpSpPr>
          <a:xfrm>
            <a:off x="6859491" y="2796852"/>
            <a:ext cx="456308" cy="449325"/>
            <a:chOff x="-17170750" y="4058800"/>
            <a:chExt cx="308775" cy="304050"/>
          </a:xfrm>
        </p:grpSpPr>
        <p:sp>
          <p:nvSpPr>
            <p:cNvPr id="8123" name="Google Shape;8123;p9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92"/>
          <p:cNvGrpSpPr/>
          <p:nvPr/>
        </p:nvGrpSpPr>
        <p:grpSpPr>
          <a:xfrm>
            <a:off x="5721388" y="3343358"/>
            <a:ext cx="450470" cy="446998"/>
            <a:chOff x="-15688425" y="3707725"/>
            <a:chExt cx="304825" cy="302475"/>
          </a:xfrm>
        </p:grpSpPr>
        <p:sp>
          <p:nvSpPr>
            <p:cNvPr id="8141" name="Google Shape;8141;p9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92"/>
          <p:cNvGrpSpPr/>
          <p:nvPr/>
        </p:nvGrpSpPr>
        <p:grpSpPr>
          <a:xfrm>
            <a:off x="1865544" y="1690441"/>
            <a:ext cx="451653" cy="447589"/>
            <a:chOff x="-20572500" y="3319025"/>
            <a:chExt cx="305625" cy="302875"/>
          </a:xfrm>
        </p:grpSpPr>
        <p:sp>
          <p:nvSpPr>
            <p:cNvPr id="8148" name="Google Shape;8148;p9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92"/>
          <p:cNvGrpSpPr/>
          <p:nvPr/>
        </p:nvGrpSpPr>
        <p:grpSpPr>
          <a:xfrm>
            <a:off x="1866708" y="2305410"/>
            <a:ext cx="449325" cy="325670"/>
            <a:chOff x="-20571700" y="3722875"/>
            <a:chExt cx="304050" cy="220375"/>
          </a:xfrm>
        </p:grpSpPr>
        <p:sp>
          <p:nvSpPr>
            <p:cNvPr id="8151" name="Google Shape;8151;p9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92"/>
          <p:cNvGrpSpPr/>
          <p:nvPr/>
        </p:nvGrpSpPr>
        <p:grpSpPr>
          <a:xfrm>
            <a:off x="1866135" y="2796278"/>
            <a:ext cx="450470" cy="450470"/>
            <a:chOff x="-20571700" y="4066875"/>
            <a:chExt cx="304825" cy="304825"/>
          </a:xfrm>
        </p:grpSpPr>
        <p:sp>
          <p:nvSpPr>
            <p:cNvPr id="8159" name="Google Shape;8159;p9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92"/>
          <p:cNvGrpSpPr/>
          <p:nvPr/>
        </p:nvGrpSpPr>
        <p:grpSpPr>
          <a:xfrm>
            <a:off x="4632837" y="1688259"/>
            <a:ext cx="453980" cy="451948"/>
            <a:chOff x="-18645175" y="3334200"/>
            <a:chExt cx="307200" cy="305825"/>
          </a:xfrm>
        </p:grpSpPr>
        <p:sp>
          <p:nvSpPr>
            <p:cNvPr id="8166" name="Google Shape;8166;p9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92"/>
          <p:cNvGrpSpPr/>
          <p:nvPr/>
        </p:nvGrpSpPr>
        <p:grpSpPr>
          <a:xfrm>
            <a:off x="4633429" y="2242989"/>
            <a:ext cx="452798" cy="450507"/>
            <a:chOff x="-18645175" y="3708500"/>
            <a:chExt cx="306400" cy="304850"/>
          </a:xfrm>
        </p:grpSpPr>
        <p:sp>
          <p:nvSpPr>
            <p:cNvPr id="8172" name="Google Shape;8172;p9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92"/>
          <p:cNvGrpSpPr/>
          <p:nvPr/>
        </p:nvGrpSpPr>
        <p:grpSpPr>
          <a:xfrm>
            <a:off x="4631101" y="2795630"/>
            <a:ext cx="457453" cy="451763"/>
            <a:chOff x="-18647525" y="4082625"/>
            <a:chExt cx="309550" cy="305700"/>
          </a:xfrm>
        </p:grpSpPr>
        <p:sp>
          <p:nvSpPr>
            <p:cNvPr id="8180" name="Google Shape;8180;p9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92"/>
          <p:cNvGrpSpPr/>
          <p:nvPr/>
        </p:nvGrpSpPr>
        <p:grpSpPr>
          <a:xfrm>
            <a:off x="7441485" y="1689592"/>
            <a:ext cx="395755" cy="449288"/>
            <a:chOff x="-16775350" y="3309200"/>
            <a:chExt cx="267800" cy="304025"/>
          </a:xfrm>
        </p:grpSpPr>
        <p:sp>
          <p:nvSpPr>
            <p:cNvPr id="8185" name="Google Shape;8185;p9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92"/>
          <p:cNvGrpSpPr/>
          <p:nvPr/>
        </p:nvGrpSpPr>
        <p:grpSpPr>
          <a:xfrm>
            <a:off x="7441485" y="2241827"/>
            <a:ext cx="395755" cy="452835"/>
            <a:chOff x="-16775350" y="3683300"/>
            <a:chExt cx="267800" cy="306425"/>
          </a:xfrm>
        </p:grpSpPr>
        <p:sp>
          <p:nvSpPr>
            <p:cNvPr id="8189" name="Google Shape;8189;p9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92"/>
          <p:cNvGrpSpPr/>
          <p:nvPr/>
        </p:nvGrpSpPr>
        <p:grpSpPr>
          <a:xfrm>
            <a:off x="7413536" y="2796870"/>
            <a:ext cx="451653" cy="449288"/>
            <a:chOff x="-16794250" y="4058225"/>
            <a:chExt cx="305625" cy="304025"/>
          </a:xfrm>
        </p:grpSpPr>
        <p:sp>
          <p:nvSpPr>
            <p:cNvPr id="8193" name="Google Shape;8193;p9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9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2" name="Google Shape;8202;p92"/>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3" name="Google Shape;8203;p92"/>
          <p:cNvGrpSpPr/>
          <p:nvPr/>
        </p:nvGrpSpPr>
        <p:grpSpPr>
          <a:xfrm>
            <a:off x="2414953" y="1689573"/>
            <a:ext cx="457453" cy="449325"/>
            <a:chOff x="-20199150" y="3317850"/>
            <a:chExt cx="309550" cy="304050"/>
          </a:xfrm>
        </p:grpSpPr>
        <p:sp>
          <p:nvSpPr>
            <p:cNvPr id="8204" name="Google Shape;8204;p9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92"/>
          <p:cNvGrpSpPr/>
          <p:nvPr/>
        </p:nvGrpSpPr>
        <p:grpSpPr>
          <a:xfrm>
            <a:off x="2417281" y="2242861"/>
            <a:ext cx="452798" cy="450766"/>
            <a:chOff x="-20199150" y="3693150"/>
            <a:chExt cx="306400" cy="305025"/>
          </a:xfrm>
        </p:grpSpPr>
        <p:sp>
          <p:nvSpPr>
            <p:cNvPr id="8212" name="Google Shape;8212;p9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92"/>
          <p:cNvGrpSpPr/>
          <p:nvPr/>
        </p:nvGrpSpPr>
        <p:grpSpPr>
          <a:xfrm>
            <a:off x="2417854" y="2795687"/>
            <a:ext cx="451653" cy="451653"/>
            <a:chOff x="-20197575" y="4066875"/>
            <a:chExt cx="305625" cy="305625"/>
          </a:xfrm>
        </p:grpSpPr>
        <p:sp>
          <p:nvSpPr>
            <p:cNvPr id="8219" name="Google Shape;8219;p9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92"/>
          <p:cNvGrpSpPr/>
          <p:nvPr/>
        </p:nvGrpSpPr>
        <p:grpSpPr>
          <a:xfrm>
            <a:off x="5200071" y="1687520"/>
            <a:ext cx="449325" cy="453426"/>
            <a:chOff x="-18271050" y="3333200"/>
            <a:chExt cx="304050" cy="306825"/>
          </a:xfrm>
        </p:grpSpPr>
        <p:sp>
          <p:nvSpPr>
            <p:cNvPr id="8228" name="Google Shape;8228;p9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92"/>
          <p:cNvGrpSpPr/>
          <p:nvPr/>
        </p:nvGrpSpPr>
        <p:grpSpPr>
          <a:xfrm>
            <a:off x="5200644" y="2244171"/>
            <a:ext cx="448180" cy="448143"/>
            <a:chOff x="-18270275" y="3710875"/>
            <a:chExt cx="303275" cy="303250"/>
          </a:xfrm>
        </p:grpSpPr>
        <p:sp>
          <p:nvSpPr>
            <p:cNvPr id="8234" name="Google Shape;8234;p9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92"/>
          <p:cNvGrpSpPr/>
          <p:nvPr/>
        </p:nvGrpSpPr>
        <p:grpSpPr>
          <a:xfrm>
            <a:off x="5254196" y="2797422"/>
            <a:ext cx="341076" cy="448180"/>
            <a:chOff x="-18234025" y="4084200"/>
            <a:chExt cx="230800" cy="303275"/>
          </a:xfrm>
        </p:grpSpPr>
        <p:sp>
          <p:nvSpPr>
            <p:cNvPr id="8241" name="Google Shape;8241;p9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92"/>
          <p:cNvGrpSpPr/>
          <p:nvPr/>
        </p:nvGrpSpPr>
        <p:grpSpPr>
          <a:xfrm>
            <a:off x="2366751" y="3341641"/>
            <a:ext cx="449325" cy="450470"/>
            <a:chOff x="-16419350" y="3308400"/>
            <a:chExt cx="304050" cy="304825"/>
          </a:xfrm>
        </p:grpSpPr>
        <p:sp>
          <p:nvSpPr>
            <p:cNvPr id="8245" name="Google Shape;8245;p9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92"/>
          <p:cNvGrpSpPr/>
          <p:nvPr/>
        </p:nvGrpSpPr>
        <p:grpSpPr>
          <a:xfrm>
            <a:off x="4638306" y="3340423"/>
            <a:ext cx="395755" cy="452872"/>
            <a:chOff x="-16401225" y="3683275"/>
            <a:chExt cx="267800" cy="306450"/>
          </a:xfrm>
        </p:grpSpPr>
        <p:sp>
          <p:nvSpPr>
            <p:cNvPr id="8253" name="Google Shape;8253;p9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92"/>
          <p:cNvGrpSpPr/>
          <p:nvPr/>
        </p:nvGrpSpPr>
        <p:grpSpPr>
          <a:xfrm>
            <a:off x="8003755" y="2797062"/>
            <a:ext cx="450470" cy="448180"/>
            <a:chOff x="-16419350" y="4058200"/>
            <a:chExt cx="304825" cy="303275"/>
          </a:xfrm>
        </p:grpSpPr>
        <p:sp>
          <p:nvSpPr>
            <p:cNvPr id="8261" name="Google Shape;8261;p9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92"/>
          <p:cNvGrpSpPr/>
          <p:nvPr/>
        </p:nvGrpSpPr>
        <p:grpSpPr>
          <a:xfrm>
            <a:off x="4030643" y="3343080"/>
            <a:ext cx="450507" cy="447589"/>
            <a:chOff x="-15296200" y="3326900"/>
            <a:chExt cx="304850" cy="302875"/>
          </a:xfrm>
        </p:grpSpPr>
        <p:sp>
          <p:nvSpPr>
            <p:cNvPr id="8269" name="Google Shape;8269;p9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92"/>
          <p:cNvGrpSpPr/>
          <p:nvPr/>
        </p:nvGrpSpPr>
        <p:grpSpPr>
          <a:xfrm>
            <a:off x="2946296" y="1706881"/>
            <a:ext cx="486566" cy="414708"/>
            <a:chOff x="-19835275" y="3330250"/>
            <a:chExt cx="329250" cy="280625"/>
          </a:xfrm>
        </p:grpSpPr>
        <p:sp>
          <p:nvSpPr>
            <p:cNvPr id="8275" name="Google Shape;8275;p9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92"/>
          <p:cNvGrpSpPr/>
          <p:nvPr/>
        </p:nvGrpSpPr>
        <p:grpSpPr>
          <a:xfrm>
            <a:off x="2964325" y="2243470"/>
            <a:ext cx="450507" cy="449547"/>
            <a:chOff x="-19822675" y="3692750"/>
            <a:chExt cx="304850" cy="304200"/>
          </a:xfrm>
        </p:grpSpPr>
        <p:sp>
          <p:nvSpPr>
            <p:cNvPr id="8279" name="Google Shape;8279;p9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9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92"/>
          <p:cNvGrpSpPr/>
          <p:nvPr/>
        </p:nvGrpSpPr>
        <p:grpSpPr>
          <a:xfrm>
            <a:off x="2964916" y="2796278"/>
            <a:ext cx="449325" cy="450470"/>
            <a:chOff x="-19822675" y="4066875"/>
            <a:chExt cx="304050" cy="304825"/>
          </a:xfrm>
        </p:grpSpPr>
        <p:sp>
          <p:nvSpPr>
            <p:cNvPr id="8285" name="Google Shape;8285;p9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92"/>
          <p:cNvGrpSpPr/>
          <p:nvPr/>
        </p:nvGrpSpPr>
        <p:grpSpPr>
          <a:xfrm>
            <a:off x="5773985" y="1689571"/>
            <a:ext cx="399302" cy="449325"/>
            <a:chOff x="-17878825" y="3334400"/>
            <a:chExt cx="270200" cy="304050"/>
          </a:xfrm>
        </p:grpSpPr>
        <p:sp>
          <p:nvSpPr>
            <p:cNvPr id="8292" name="Google Shape;8292;p9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92"/>
          <p:cNvGrpSpPr/>
          <p:nvPr/>
        </p:nvGrpSpPr>
        <p:grpSpPr>
          <a:xfrm>
            <a:off x="5747809" y="2242416"/>
            <a:ext cx="451653" cy="451653"/>
            <a:chOff x="-17896150" y="3709300"/>
            <a:chExt cx="305625" cy="305625"/>
          </a:xfrm>
        </p:grpSpPr>
        <p:sp>
          <p:nvSpPr>
            <p:cNvPr id="8300" name="Google Shape;8300;p9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92"/>
          <p:cNvGrpSpPr/>
          <p:nvPr/>
        </p:nvGrpSpPr>
        <p:grpSpPr>
          <a:xfrm>
            <a:off x="5775740" y="2795686"/>
            <a:ext cx="395792" cy="451653"/>
            <a:chOff x="-17878025" y="4082625"/>
            <a:chExt cx="267825" cy="305625"/>
          </a:xfrm>
        </p:grpSpPr>
        <p:sp>
          <p:nvSpPr>
            <p:cNvPr id="8305" name="Google Shape;8305;p9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92"/>
          <p:cNvGrpSpPr/>
          <p:nvPr/>
        </p:nvGrpSpPr>
        <p:grpSpPr>
          <a:xfrm>
            <a:off x="2919632" y="3355015"/>
            <a:ext cx="450507" cy="423722"/>
            <a:chOff x="-16044450" y="3317850"/>
            <a:chExt cx="304850" cy="286725"/>
          </a:xfrm>
        </p:grpSpPr>
        <p:sp>
          <p:nvSpPr>
            <p:cNvPr id="8313" name="Google Shape;8313;p9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92"/>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92"/>
          <p:cNvGrpSpPr/>
          <p:nvPr/>
        </p:nvGrpSpPr>
        <p:grpSpPr>
          <a:xfrm>
            <a:off x="8042149" y="2243724"/>
            <a:ext cx="373662" cy="449030"/>
            <a:chOff x="-16018450" y="4058400"/>
            <a:chExt cx="252850" cy="303850"/>
          </a:xfrm>
        </p:grpSpPr>
        <p:sp>
          <p:nvSpPr>
            <p:cNvPr id="8319" name="Google Shape;8319;p9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3" name="Google Shape;8323;p92"/>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2"/>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28" name="Shape 8328"/>
        <p:cNvGrpSpPr/>
        <p:nvPr/>
      </p:nvGrpSpPr>
      <p:grpSpPr>
        <a:xfrm>
          <a:off x="0" y="0"/>
          <a:ext cx="0" cy="0"/>
          <a:chOff x="0" y="0"/>
          <a:chExt cx="0" cy="0"/>
        </a:xfrm>
      </p:grpSpPr>
      <p:grpSp>
        <p:nvGrpSpPr>
          <p:cNvPr id="8329" name="Google Shape;8329;p93"/>
          <p:cNvGrpSpPr/>
          <p:nvPr/>
        </p:nvGrpSpPr>
        <p:grpSpPr>
          <a:xfrm>
            <a:off x="845901" y="1689241"/>
            <a:ext cx="442337" cy="419623"/>
            <a:chOff x="-6696925" y="3272575"/>
            <a:chExt cx="307200" cy="291425"/>
          </a:xfrm>
        </p:grpSpPr>
        <p:sp>
          <p:nvSpPr>
            <p:cNvPr id="8330" name="Google Shape;8330;p9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93"/>
          <p:cNvGrpSpPr/>
          <p:nvPr/>
        </p:nvGrpSpPr>
        <p:grpSpPr>
          <a:xfrm>
            <a:off x="845884" y="2204636"/>
            <a:ext cx="442373" cy="420775"/>
            <a:chOff x="-6690625" y="3631325"/>
            <a:chExt cx="307225" cy="292225"/>
          </a:xfrm>
        </p:grpSpPr>
        <p:sp>
          <p:nvSpPr>
            <p:cNvPr id="8333" name="Google Shape;8333;p9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93"/>
          <p:cNvGrpSpPr/>
          <p:nvPr/>
        </p:nvGrpSpPr>
        <p:grpSpPr>
          <a:xfrm>
            <a:off x="868005" y="2756972"/>
            <a:ext cx="421927" cy="419371"/>
            <a:chOff x="-6689825" y="3992050"/>
            <a:chExt cx="293025" cy="291250"/>
          </a:xfrm>
        </p:grpSpPr>
        <p:sp>
          <p:nvSpPr>
            <p:cNvPr id="8339" name="Google Shape;8339;p9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1" name="Google Shape;8351;p93"/>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93"/>
          <p:cNvGrpSpPr/>
          <p:nvPr/>
        </p:nvGrpSpPr>
        <p:grpSpPr>
          <a:xfrm>
            <a:off x="3551317" y="2205192"/>
            <a:ext cx="423043" cy="419659"/>
            <a:chOff x="-4837325" y="3612425"/>
            <a:chExt cx="293800" cy="291450"/>
          </a:xfrm>
        </p:grpSpPr>
        <p:sp>
          <p:nvSpPr>
            <p:cNvPr id="8353" name="Google Shape;8353;p9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93"/>
          <p:cNvGrpSpPr/>
          <p:nvPr/>
        </p:nvGrpSpPr>
        <p:grpSpPr>
          <a:xfrm>
            <a:off x="3564349" y="2756826"/>
            <a:ext cx="420775" cy="419659"/>
            <a:chOff x="-4837325" y="3971575"/>
            <a:chExt cx="292225" cy="291450"/>
          </a:xfrm>
        </p:grpSpPr>
        <p:sp>
          <p:nvSpPr>
            <p:cNvPr id="8357" name="Google Shape;8357;p9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93"/>
          <p:cNvGrpSpPr/>
          <p:nvPr/>
        </p:nvGrpSpPr>
        <p:grpSpPr>
          <a:xfrm>
            <a:off x="6256364" y="1714185"/>
            <a:ext cx="430998" cy="369730"/>
            <a:chOff x="-3037625" y="3254850"/>
            <a:chExt cx="299325" cy="256775"/>
          </a:xfrm>
        </p:grpSpPr>
        <p:sp>
          <p:nvSpPr>
            <p:cNvPr id="8364" name="Google Shape;8364;p9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93"/>
          <p:cNvGrpSpPr/>
          <p:nvPr/>
        </p:nvGrpSpPr>
        <p:grpSpPr>
          <a:xfrm>
            <a:off x="6260324" y="2204615"/>
            <a:ext cx="423079" cy="420811"/>
            <a:chOff x="-3031325" y="3597450"/>
            <a:chExt cx="293825" cy="292250"/>
          </a:xfrm>
        </p:grpSpPr>
        <p:sp>
          <p:nvSpPr>
            <p:cNvPr id="8369" name="Google Shape;8369;p9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93"/>
          <p:cNvGrpSpPr/>
          <p:nvPr/>
        </p:nvGrpSpPr>
        <p:grpSpPr>
          <a:xfrm>
            <a:off x="6272798" y="2781214"/>
            <a:ext cx="421927" cy="370882"/>
            <a:chOff x="-3030525" y="3973150"/>
            <a:chExt cx="293025" cy="257575"/>
          </a:xfrm>
        </p:grpSpPr>
        <p:sp>
          <p:nvSpPr>
            <p:cNvPr id="8374" name="Google Shape;8374;p9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93"/>
          <p:cNvGrpSpPr/>
          <p:nvPr/>
        </p:nvGrpSpPr>
        <p:grpSpPr>
          <a:xfrm>
            <a:off x="1374391" y="3369426"/>
            <a:ext cx="421927" cy="297195"/>
            <a:chOff x="-1199300" y="3279250"/>
            <a:chExt cx="293025" cy="206400"/>
          </a:xfrm>
        </p:grpSpPr>
        <p:sp>
          <p:nvSpPr>
            <p:cNvPr id="8377" name="Google Shape;8377;p9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93"/>
          <p:cNvGrpSpPr/>
          <p:nvPr/>
        </p:nvGrpSpPr>
        <p:grpSpPr>
          <a:xfrm>
            <a:off x="1381477" y="1688773"/>
            <a:ext cx="444605" cy="420559"/>
            <a:chOff x="-6338550" y="3272950"/>
            <a:chExt cx="308775" cy="292075"/>
          </a:xfrm>
        </p:grpSpPr>
        <p:sp>
          <p:nvSpPr>
            <p:cNvPr id="8382" name="Google Shape;8382;p9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93"/>
          <p:cNvGrpSpPr/>
          <p:nvPr/>
        </p:nvGrpSpPr>
        <p:grpSpPr>
          <a:xfrm>
            <a:off x="1392817" y="2205194"/>
            <a:ext cx="421927" cy="419659"/>
            <a:chOff x="-6329100" y="3632100"/>
            <a:chExt cx="293025" cy="291450"/>
          </a:xfrm>
        </p:grpSpPr>
        <p:sp>
          <p:nvSpPr>
            <p:cNvPr id="8386" name="Google Shape;8386;p9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93"/>
          <p:cNvGrpSpPr/>
          <p:nvPr/>
        </p:nvGrpSpPr>
        <p:grpSpPr>
          <a:xfrm>
            <a:off x="1405867" y="2756828"/>
            <a:ext cx="419623" cy="419659"/>
            <a:chOff x="-6329875" y="3992050"/>
            <a:chExt cx="291425" cy="291450"/>
          </a:xfrm>
        </p:grpSpPr>
        <p:sp>
          <p:nvSpPr>
            <p:cNvPr id="8390" name="Google Shape;8390;p9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93"/>
          <p:cNvGrpSpPr/>
          <p:nvPr/>
        </p:nvGrpSpPr>
        <p:grpSpPr>
          <a:xfrm>
            <a:off x="4092004" y="1687530"/>
            <a:ext cx="423079" cy="423043"/>
            <a:chOff x="-4478975" y="3251700"/>
            <a:chExt cx="293825" cy="293800"/>
          </a:xfrm>
        </p:grpSpPr>
        <p:sp>
          <p:nvSpPr>
            <p:cNvPr id="8395" name="Google Shape;8395;p9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93"/>
          <p:cNvGrpSpPr/>
          <p:nvPr/>
        </p:nvGrpSpPr>
        <p:grpSpPr>
          <a:xfrm>
            <a:off x="4092004" y="2205192"/>
            <a:ext cx="423079" cy="419659"/>
            <a:chOff x="-4475825" y="3612425"/>
            <a:chExt cx="293825" cy="291450"/>
          </a:xfrm>
        </p:grpSpPr>
        <p:sp>
          <p:nvSpPr>
            <p:cNvPr id="8399" name="Google Shape;8399;p9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93"/>
          <p:cNvGrpSpPr/>
          <p:nvPr/>
        </p:nvGrpSpPr>
        <p:grpSpPr>
          <a:xfrm>
            <a:off x="4101077" y="2756844"/>
            <a:ext cx="428730" cy="419623"/>
            <a:chOff x="-4480550" y="3970800"/>
            <a:chExt cx="297750" cy="291425"/>
          </a:xfrm>
        </p:grpSpPr>
        <p:sp>
          <p:nvSpPr>
            <p:cNvPr id="8403" name="Google Shape;8403;p9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93"/>
          <p:cNvGrpSpPr/>
          <p:nvPr/>
        </p:nvGrpSpPr>
        <p:grpSpPr>
          <a:xfrm>
            <a:off x="6804910" y="1689221"/>
            <a:ext cx="415123" cy="419659"/>
            <a:chOff x="-2668225" y="3239075"/>
            <a:chExt cx="288300" cy="291450"/>
          </a:xfrm>
        </p:grpSpPr>
        <p:sp>
          <p:nvSpPr>
            <p:cNvPr id="8406" name="Google Shape;8406;p9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93"/>
          <p:cNvGrpSpPr/>
          <p:nvPr/>
        </p:nvGrpSpPr>
        <p:grpSpPr>
          <a:xfrm>
            <a:off x="6802066" y="2205191"/>
            <a:ext cx="420811" cy="419659"/>
            <a:chOff x="-2671375" y="3597450"/>
            <a:chExt cx="292250" cy="291450"/>
          </a:xfrm>
        </p:grpSpPr>
        <p:sp>
          <p:nvSpPr>
            <p:cNvPr id="8412" name="Google Shape;8412;p9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93"/>
          <p:cNvGrpSpPr/>
          <p:nvPr/>
        </p:nvGrpSpPr>
        <p:grpSpPr>
          <a:xfrm>
            <a:off x="6812849" y="2755691"/>
            <a:ext cx="423043" cy="421927"/>
            <a:chOff x="-2670575" y="3956600"/>
            <a:chExt cx="293800" cy="293025"/>
          </a:xfrm>
        </p:grpSpPr>
        <p:sp>
          <p:nvSpPr>
            <p:cNvPr id="8415" name="Google Shape;8415;p9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93"/>
          <p:cNvGrpSpPr/>
          <p:nvPr/>
        </p:nvGrpSpPr>
        <p:grpSpPr>
          <a:xfrm>
            <a:off x="3070370" y="3311947"/>
            <a:ext cx="426462" cy="418363"/>
            <a:chOff x="-1183550" y="3586525"/>
            <a:chExt cx="296175" cy="290550"/>
          </a:xfrm>
        </p:grpSpPr>
        <p:sp>
          <p:nvSpPr>
            <p:cNvPr id="8420" name="Google Shape;8420;p9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93"/>
          <p:cNvGrpSpPr/>
          <p:nvPr/>
        </p:nvGrpSpPr>
        <p:grpSpPr>
          <a:xfrm>
            <a:off x="1933980" y="1689799"/>
            <a:ext cx="420811" cy="418507"/>
            <a:chOff x="-5971525" y="3273750"/>
            <a:chExt cx="292250" cy="290650"/>
          </a:xfrm>
        </p:grpSpPr>
        <p:sp>
          <p:nvSpPr>
            <p:cNvPr id="8430" name="Google Shape;8430;p9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93"/>
          <p:cNvGrpSpPr/>
          <p:nvPr/>
        </p:nvGrpSpPr>
        <p:grpSpPr>
          <a:xfrm>
            <a:off x="1928310" y="2203826"/>
            <a:ext cx="432150" cy="422395"/>
            <a:chOff x="-5974675" y="3632100"/>
            <a:chExt cx="300125" cy="293350"/>
          </a:xfrm>
        </p:grpSpPr>
        <p:sp>
          <p:nvSpPr>
            <p:cNvPr id="8433" name="Google Shape;8433;p9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93"/>
          <p:cNvGrpSpPr/>
          <p:nvPr/>
        </p:nvGrpSpPr>
        <p:grpSpPr>
          <a:xfrm>
            <a:off x="1958351" y="2755694"/>
            <a:ext cx="395865" cy="421927"/>
            <a:chOff x="-5971525" y="3990475"/>
            <a:chExt cx="274925" cy="293025"/>
          </a:xfrm>
        </p:grpSpPr>
        <p:sp>
          <p:nvSpPr>
            <p:cNvPr id="8437" name="Google Shape;8437;p9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93"/>
          <p:cNvGrpSpPr/>
          <p:nvPr/>
        </p:nvGrpSpPr>
        <p:grpSpPr>
          <a:xfrm>
            <a:off x="4631558" y="1689798"/>
            <a:ext cx="420775" cy="418507"/>
            <a:chOff x="-4118225" y="3253275"/>
            <a:chExt cx="292225" cy="290650"/>
          </a:xfrm>
        </p:grpSpPr>
        <p:sp>
          <p:nvSpPr>
            <p:cNvPr id="8442" name="Google Shape;8442;p9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93"/>
          <p:cNvGrpSpPr/>
          <p:nvPr/>
        </p:nvGrpSpPr>
        <p:grpSpPr>
          <a:xfrm>
            <a:off x="4682008" y="2204922"/>
            <a:ext cx="319874" cy="420199"/>
            <a:chOff x="-4082800" y="3612425"/>
            <a:chExt cx="222150" cy="291825"/>
          </a:xfrm>
        </p:grpSpPr>
        <p:sp>
          <p:nvSpPr>
            <p:cNvPr id="8445" name="Google Shape;8445;p9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93"/>
          <p:cNvGrpSpPr/>
          <p:nvPr/>
        </p:nvGrpSpPr>
        <p:grpSpPr>
          <a:xfrm>
            <a:off x="4643456" y="2769876"/>
            <a:ext cx="420775" cy="393561"/>
            <a:chOff x="-4118225" y="3990475"/>
            <a:chExt cx="292225" cy="273325"/>
          </a:xfrm>
        </p:grpSpPr>
        <p:sp>
          <p:nvSpPr>
            <p:cNvPr id="8449" name="Google Shape;8449;p9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93"/>
          <p:cNvGrpSpPr/>
          <p:nvPr/>
        </p:nvGrpSpPr>
        <p:grpSpPr>
          <a:xfrm>
            <a:off x="7354110" y="1688087"/>
            <a:ext cx="394713" cy="421927"/>
            <a:chOff x="-2312225" y="3238300"/>
            <a:chExt cx="274125" cy="293025"/>
          </a:xfrm>
        </p:grpSpPr>
        <p:sp>
          <p:nvSpPr>
            <p:cNvPr id="8454" name="Google Shape;8454;p9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93"/>
          <p:cNvGrpSpPr/>
          <p:nvPr/>
        </p:nvGrpSpPr>
        <p:grpSpPr>
          <a:xfrm>
            <a:off x="7341062" y="2153586"/>
            <a:ext cx="420811" cy="522864"/>
            <a:chOff x="-2310650" y="3525775"/>
            <a:chExt cx="292250" cy="363125"/>
          </a:xfrm>
        </p:grpSpPr>
        <p:sp>
          <p:nvSpPr>
            <p:cNvPr id="8457" name="Google Shape;8457;p9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93"/>
          <p:cNvGrpSpPr/>
          <p:nvPr/>
        </p:nvGrpSpPr>
        <p:grpSpPr>
          <a:xfrm>
            <a:off x="7351827" y="2756825"/>
            <a:ext cx="423079" cy="419659"/>
            <a:chOff x="-2310650" y="3958175"/>
            <a:chExt cx="293825" cy="291450"/>
          </a:xfrm>
        </p:grpSpPr>
        <p:sp>
          <p:nvSpPr>
            <p:cNvPr id="8462" name="Google Shape;8462;p9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93"/>
          <p:cNvGrpSpPr/>
          <p:nvPr/>
        </p:nvGrpSpPr>
        <p:grpSpPr>
          <a:xfrm>
            <a:off x="4718688" y="3308459"/>
            <a:ext cx="424159" cy="419659"/>
            <a:chOff x="-1182750" y="3962900"/>
            <a:chExt cx="294575" cy="291450"/>
          </a:xfrm>
        </p:grpSpPr>
        <p:sp>
          <p:nvSpPr>
            <p:cNvPr id="8465" name="Google Shape;8465;p9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93"/>
          <p:cNvGrpSpPr/>
          <p:nvPr/>
        </p:nvGrpSpPr>
        <p:grpSpPr>
          <a:xfrm>
            <a:off x="2471824" y="1689223"/>
            <a:ext cx="424195" cy="419659"/>
            <a:chOff x="-5611575" y="3272950"/>
            <a:chExt cx="294600" cy="291450"/>
          </a:xfrm>
        </p:grpSpPr>
        <p:sp>
          <p:nvSpPr>
            <p:cNvPr id="8473" name="Google Shape;8473;p9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93"/>
          <p:cNvGrpSpPr/>
          <p:nvPr/>
        </p:nvGrpSpPr>
        <p:grpSpPr>
          <a:xfrm>
            <a:off x="2471824" y="2205770"/>
            <a:ext cx="424195" cy="418507"/>
            <a:chOff x="-5613150" y="3632900"/>
            <a:chExt cx="294600" cy="290650"/>
          </a:xfrm>
        </p:grpSpPr>
        <p:sp>
          <p:nvSpPr>
            <p:cNvPr id="8479" name="Google Shape;8479;p9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93"/>
          <p:cNvGrpSpPr/>
          <p:nvPr/>
        </p:nvGrpSpPr>
        <p:grpSpPr>
          <a:xfrm>
            <a:off x="2483722" y="2756270"/>
            <a:ext cx="424195" cy="420775"/>
            <a:chOff x="-5613150" y="3991275"/>
            <a:chExt cx="294600" cy="292225"/>
          </a:xfrm>
        </p:grpSpPr>
        <p:sp>
          <p:nvSpPr>
            <p:cNvPr id="8482" name="Google Shape;8482;p9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3"/>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3"/>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93"/>
          <p:cNvGrpSpPr/>
          <p:nvPr/>
        </p:nvGrpSpPr>
        <p:grpSpPr>
          <a:xfrm>
            <a:off x="5155210" y="1689438"/>
            <a:ext cx="434634" cy="419227"/>
            <a:chOff x="-3768700" y="3253275"/>
            <a:chExt cx="301850" cy="291150"/>
          </a:xfrm>
        </p:grpSpPr>
        <p:sp>
          <p:nvSpPr>
            <p:cNvPr id="8492" name="Google Shape;8492;p9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93"/>
          <p:cNvGrpSpPr/>
          <p:nvPr/>
        </p:nvGrpSpPr>
        <p:grpSpPr>
          <a:xfrm>
            <a:off x="5159293" y="2217090"/>
            <a:ext cx="426462" cy="395865"/>
            <a:chOff x="-3808700" y="3628950"/>
            <a:chExt cx="296175" cy="274925"/>
          </a:xfrm>
        </p:grpSpPr>
        <p:sp>
          <p:nvSpPr>
            <p:cNvPr id="8496" name="Google Shape;8496;p9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93"/>
          <p:cNvGrpSpPr/>
          <p:nvPr/>
        </p:nvGrpSpPr>
        <p:grpSpPr>
          <a:xfrm>
            <a:off x="5224504" y="2756412"/>
            <a:ext cx="419443" cy="420487"/>
            <a:chOff x="-3771675" y="3971775"/>
            <a:chExt cx="291300" cy="292025"/>
          </a:xfrm>
        </p:grpSpPr>
        <p:sp>
          <p:nvSpPr>
            <p:cNvPr id="8500" name="Google Shape;8500;p9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93"/>
          <p:cNvGrpSpPr/>
          <p:nvPr/>
        </p:nvGrpSpPr>
        <p:grpSpPr>
          <a:xfrm>
            <a:off x="7885948" y="1716461"/>
            <a:ext cx="420271" cy="320774"/>
            <a:chOff x="-1951475" y="3273100"/>
            <a:chExt cx="291875" cy="222775"/>
          </a:xfrm>
        </p:grpSpPr>
        <p:sp>
          <p:nvSpPr>
            <p:cNvPr id="8506" name="Google Shape;8506;p9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93"/>
          <p:cNvGrpSpPr/>
          <p:nvPr/>
        </p:nvGrpSpPr>
        <p:grpSpPr>
          <a:xfrm>
            <a:off x="7883429" y="2205191"/>
            <a:ext cx="425310" cy="419659"/>
            <a:chOff x="-1951475" y="3597450"/>
            <a:chExt cx="295375" cy="291450"/>
          </a:xfrm>
        </p:grpSpPr>
        <p:sp>
          <p:nvSpPr>
            <p:cNvPr id="8510" name="Google Shape;8510;p9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93"/>
          <p:cNvGrpSpPr/>
          <p:nvPr/>
        </p:nvGrpSpPr>
        <p:grpSpPr>
          <a:xfrm>
            <a:off x="7885680" y="2756825"/>
            <a:ext cx="444605" cy="419659"/>
            <a:chOff x="-1960150" y="3956600"/>
            <a:chExt cx="308775" cy="291450"/>
          </a:xfrm>
        </p:grpSpPr>
        <p:sp>
          <p:nvSpPr>
            <p:cNvPr id="8515" name="Google Shape;8515;p9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93"/>
          <p:cNvGrpSpPr/>
          <p:nvPr/>
        </p:nvGrpSpPr>
        <p:grpSpPr>
          <a:xfrm>
            <a:off x="1939718" y="3307636"/>
            <a:ext cx="420775" cy="420775"/>
            <a:chOff x="-804700" y="3226500"/>
            <a:chExt cx="292225" cy="292225"/>
          </a:xfrm>
        </p:grpSpPr>
        <p:sp>
          <p:nvSpPr>
            <p:cNvPr id="8518" name="Google Shape;8518;p9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93"/>
          <p:cNvGrpSpPr/>
          <p:nvPr/>
        </p:nvGrpSpPr>
        <p:grpSpPr>
          <a:xfrm>
            <a:off x="3019809" y="1688647"/>
            <a:ext cx="420775" cy="420811"/>
            <a:chOff x="-5251625" y="3272950"/>
            <a:chExt cx="292225" cy="292250"/>
          </a:xfrm>
        </p:grpSpPr>
        <p:sp>
          <p:nvSpPr>
            <p:cNvPr id="8526" name="Google Shape;8526;p9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93"/>
          <p:cNvGrpSpPr/>
          <p:nvPr/>
        </p:nvGrpSpPr>
        <p:grpSpPr>
          <a:xfrm>
            <a:off x="3016407" y="2204348"/>
            <a:ext cx="427578" cy="421351"/>
            <a:chOff x="-5254775" y="3631325"/>
            <a:chExt cx="296950" cy="292625"/>
          </a:xfrm>
        </p:grpSpPr>
        <p:sp>
          <p:nvSpPr>
            <p:cNvPr id="8530" name="Google Shape;8530;p9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93"/>
          <p:cNvGrpSpPr/>
          <p:nvPr/>
        </p:nvGrpSpPr>
        <p:grpSpPr>
          <a:xfrm>
            <a:off x="3032265" y="2756270"/>
            <a:ext cx="419659" cy="420775"/>
            <a:chOff x="-5251625" y="3991275"/>
            <a:chExt cx="291450" cy="292225"/>
          </a:xfrm>
        </p:grpSpPr>
        <p:sp>
          <p:nvSpPr>
            <p:cNvPr id="8538" name="Google Shape;8538;p9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93"/>
          <p:cNvGrpSpPr/>
          <p:nvPr/>
        </p:nvGrpSpPr>
        <p:grpSpPr>
          <a:xfrm>
            <a:off x="5772848" y="1689240"/>
            <a:ext cx="319874" cy="419623"/>
            <a:chOff x="-3365275" y="3253275"/>
            <a:chExt cx="222150" cy="291425"/>
          </a:xfrm>
        </p:grpSpPr>
        <p:sp>
          <p:nvSpPr>
            <p:cNvPr id="8544" name="Google Shape;8544;p9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93"/>
          <p:cNvGrpSpPr/>
          <p:nvPr/>
        </p:nvGrpSpPr>
        <p:grpSpPr>
          <a:xfrm>
            <a:off x="5746786" y="2204058"/>
            <a:ext cx="371998" cy="421927"/>
            <a:chOff x="-3383375" y="3611625"/>
            <a:chExt cx="258350" cy="293025"/>
          </a:xfrm>
        </p:grpSpPr>
        <p:sp>
          <p:nvSpPr>
            <p:cNvPr id="8547" name="Google Shape;8547;p9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93"/>
          <p:cNvGrpSpPr/>
          <p:nvPr/>
        </p:nvGrpSpPr>
        <p:grpSpPr>
          <a:xfrm>
            <a:off x="5809135" y="2756826"/>
            <a:ext cx="271097" cy="419659"/>
            <a:chOff x="-3347950" y="3971575"/>
            <a:chExt cx="188275" cy="291450"/>
          </a:xfrm>
        </p:grpSpPr>
        <p:sp>
          <p:nvSpPr>
            <p:cNvPr id="8550" name="Google Shape;8550;p9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93"/>
          <p:cNvGrpSpPr/>
          <p:nvPr/>
        </p:nvGrpSpPr>
        <p:grpSpPr>
          <a:xfrm>
            <a:off x="858994" y="3307061"/>
            <a:ext cx="371998" cy="421927"/>
            <a:chOff x="-1575775" y="3238300"/>
            <a:chExt cx="258350" cy="293025"/>
          </a:xfrm>
        </p:grpSpPr>
        <p:sp>
          <p:nvSpPr>
            <p:cNvPr id="8554" name="Google Shape;8554;p93"/>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9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93"/>
          <p:cNvGrpSpPr/>
          <p:nvPr/>
        </p:nvGrpSpPr>
        <p:grpSpPr>
          <a:xfrm>
            <a:off x="2503892" y="3309051"/>
            <a:ext cx="423079" cy="424159"/>
            <a:chOff x="-1591550" y="3597475"/>
            <a:chExt cx="293825" cy="294575"/>
          </a:xfrm>
        </p:grpSpPr>
        <p:sp>
          <p:nvSpPr>
            <p:cNvPr id="8560" name="Google Shape;8560;p9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93"/>
          <p:cNvGrpSpPr/>
          <p:nvPr/>
        </p:nvGrpSpPr>
        <p:grpSpPr>
          <a:xfrm>
            <a:off x="4153362" y="3318663"/>
            <a:ext cx="421927" cy="399248"/>
            <a:chOff x="-1592325" y="3957400"/>
            <a:chExt cx="293025" cy="277275"/>
          </a:xfrm>
        </p:grpSpPr>
        <p:sp>
          <p:nvSpPr>
            <p:cNvPr id="8564" name="Google Shape;8564;p9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93"/>
          <p:cNvGrpSpPr/>
          <p:nvPr/>
        </p:nvGrpSpPr>
        <p:grpSpPr>
          <a:xfrm>
            <a:off x="3640232" y="3310744"/>
            <a:ext cx="369730" cy="420775"/>
            <a:chOff x="-778700" y="3612425"/>
            <a:chExt cx="256775" cy="292225"/>
          </a:xfrm>
        </p:grpSpPr>
        <p:sp>
          <p:nvSpPr>
            <p:cNvPr id="8569" name="Google Shape;8569;p9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93"/>
          <p:cNvGrpSpPr/>
          <p:nvPr/>
        </p:nvGrpSpPr>
        <p:grpSpPr>
          <a:xfrm>
            <a:off x="6111733" y="3828305"/>
            <a:ext cx="340731" cy="387641"/>
            <a:chOff x="7728464" y="1561258"/>
            <a:chExt cx="349719" cy="397866"/>
          </a:xfrm>
        </p:grpSpPr>
        <p:sp>
          <p:nvSpPr>
            <p:cNvPr id="8576" name="Google Shape;8576;p9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93"/>
          <p:cNvGrpSpPr/>
          <p:nvPr/>
        </p:nvGrpSpPr>
        <p:grpSpPr>
          <a:xfrm>
            <a:off x="4034702" y="3828305"/>
            <a:ext cx="387681" cy="387641"/>
            <a:chOff x="5611350" y="1561258"/>
            <a:chExt cx="397907" cy="397866"/>
          </a:xfrm>
        </p:grpSpPr>
        <p:sp>
          <p:nvSpPr>
            <p:cNvPr id="8579" name="Google Shape;8579;p9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9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93"/>
          <p:cNvGrpSpPr/>
          <p:nvPr/>
        </p:nvGrpSpPr>
        <p:grpSpPr>
          <a:xfrm>
            <a:off x="4553987" y="3925571"/>
            <a:ext cx="387610" cy="193109"/>
            <a:chOff x="6140660" y="1661097"/>
            <a:chExt cx="397835" cy="198202"/>
          </a:xfrm>
        </p:grpSpPr>
        <p:sp>
          <p:nvSpPr>
            <p:cNvPr id="8584" name="Google Shape;8584;p9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93"/>
          <p:cNvGrpSpPr/>
          <p:nvPr/>
        </p:nvGrpSpPr>
        <p:grpSpPr>
          <a:xfrm>
            <a:off x="5073202" y="3828305"/>
            <a:ext cx="387681" cy="387641"/>
            <a:chOff x="6669907" y="1561258"/>
            <a:chExt cx="397907" cy="397866"/>
          </a:xfrm>
        </p:grpSpPr>
        <p:sp>
          <p:nvSpPr>
            <p:cNvPr id="8589" name="Google Shape;8589;p9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93"/>
          <p:cNvGrpSpPr/>
          <p:nvPr/>
        </p:nvGrpSpPr>
        <p:grpSpPr>
          <a:xfrm>
            <a:off x="1958433" y="3885842"/>
            <a:ext cx="387681" cy="272572"/>
            <a:chOff x="3386036" y="1746339"/>
            <a:chExt cx="397907" cy="279762"/>
          </a:xfrm>
        </p:grpSpPr>
        <p:sp>
          <p:nvSpPr>
            <p:cNvPr id="8595" name="Google Shape;8595;p9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93"/>
          <p:cNvGrpSpPr/>
          <p:nvPr/>
        </p:nvGrpSpPr>
        <p:grpSpPr>
          <a:xfrm>
            <a:off x="2996130" y="3828288"/>
            <a:ext cx="387681" cy="387681"/>
            <a:chOff x="4417380" y="1687279"/>
            <a:chExt cx="397907" cy="397907"/>
          </a:xfrm>
        </p:grpSpPr>
        <p:sp>
          <p:nvSpPr>
            <p:cNvPr id="8598" name="Google Shape;8598;p9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9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93"/>
          <p:cNvGrpSpPr/>
          <p:nvPr/>
        </p:nvGrpSpPr>
        <p:grpSpPr>
          <a:xfrm>
            <a:off x="7942611" y="3308537"/>
            <a:ext cx="387661" cy="387661"/>
            <a:chOff x="2869999" y="1687279"/>
            <a:chExt cx="397887" cy="397887"/>
          </a:xfrm>
        </p:grpSpPr>
        <p:sp>
          <p:nvSpPr>
            <p:cNvPr id="8601" name="Google Shape;8601;p9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93"/>
          <p:cNvGrpSpPr/>
          <p:nvPr/>
        </p:nvGrpSpPr>
        <p:grpSpPr>
          <a:xfrm>
            <a:off x="2477718" y="3828664"/>
            <a:ext cx="386807" cy="386929"/>
            <a:chOff x="3902887" y="1687655"/>
            <a:chExt cx="397010" cy="397135"/>
          </a:xfrm>
        </p:grpSpPr>
        <p:sp>
          <p:nvSpPr>
            <p:cNvPr id="8604" name="Google Shape;8604;p9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93"/>
          <p:cNvGrpSpPr/>
          <p:nvPr/>
        </p:nvGrpSpPr>
        <p:grpSpPr>
          <a:xfrm>
            <a:off x="3515416" y="3828344"/>
            <a:ext cx="387681" cy="387681"/>
            <a:chOff x="4933458" y="1687279"/>
            <a:chExt cx="397907" cy="397907"/>
          </a:xfrm>
        </p:grpSpPr>
        <p:sp>
          <p:nvSpPr>
            <p:cNvPr id="8607" name="Google Shape;8607;p9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93"/>
          <p:cNvGrpSpPr/>
          <p:nvPr/>
        </p:nvGrpSpPr>
        <p:grpSpPr>
          <a:xfrm>
            <a:off x="5286246" y="3308537"/>
            <a:ext cx="387681" cy="387661"/>
            <a:chOff x="266768" y="1721375"/>
            <a:chExt cx="397907" cy="397887"/>
          </a:xfrm>
        </p:grpSpPr>
        <p:sp>
          <p:nvSpPr>
            <p:cNvPr id="8610" name="Google Shape;8610;p9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9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93"/>
          <p:cNvGrpSpPr/>
          <p:nvPr/>
        </p:nvGrpSpPr>
        <p:grpSpPr>
          <a:xfrm>
            <a:off x="7411672" y="3308924"/>
            <a:ext cx="387539" cy="386888"/>
            <a:chOff x="2408992" y="1722875"/>
            <a:chExt cx="397761" cy="397093"/>
          </a:xfrm>
        </p:grpSpPr>
        <p:sp>
          <p:nvSpPr>
            <p:cNvPr id="8613" name="Google Shape;8613;p9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93"/>
          <p:cNvGrpSpPr/>
          <p:nvPr/>
        </p:nvGrpSpPr>
        <p:grpSpPr>
          <a:xfrm>
            <a:off x="5592488" y="3828305"/>
            <a:ext cx="387641" cy="387641"/>
            <a:chOff x="7199196" y="1561258"/>
            <a:chExt cx="397866" cy="397866"/>
          </a:xfrm>
        </p:grpSpPr>
        <p:sp>
          <p:nvSpPr>
            <p:cNvPr id="8616" name="Google Shape;8616;p9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9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9" name="Google Shape;8619;p93"/>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620" name="Google Shape;8620;p93"/>
          <p:cNvGrpSpPr/>
          <p:nvPr/>
        </p:nvGrpSpPr>
        <p:grpSpPr>
          <a:xfrm>
            <a:off x="6348367" y="3308537"/>
            <a:ext cx="387661" cy="387661"/>
            <a:chOff x="1379798" y="1723250"/>
            <a:chExt cx="397887" cy="397887"/>
          </a:xfrm>
        </p:grpSpPr>
        <p:sp>
          <p:nvSpPr>
            <p:cNvPr id="8621" name="Google Shape;8621;p9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9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93"/>
          <p:cNvGrpSpPr/>
          <p:nvPr/>
        </p:nvGrpSpPr>
        <p:grpSpPr>
          <a:xfrm>
            <a:off x="5817327" y="3308537"/>
            <a:ext cx="387641" cy="387661"/>
            <a:chOff x="864491" y="1723250"/>
            <a:chExt cx="397866" cy="397887"/>
          </a:xfrm>
        </p:grpSpPr>
        <p:sp>
          <p:nvSpPr>
            <p:cNvPr id="8626" name="Google Shape;8626;p9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9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9" name="Google Shape;8629;p93"/>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0" name="Google Shape;8630;p93"/>
          <p:cNvGrpSpPr/>
          <p:nvPr/>
        </p:nvGrpSpPr>
        <p:grpSpPr>
          <a:xfrm>
            <a:off x="6584154" y="3827060"/>
            <a:ext cx="388966" cy="388966"/>
            <a:chOff x="1190625" y="238125"/>
            <a:chExt cx="5235075" cy="5235075"/>
          </a:xfrm>
        </p:grpSpPr>
        <p:sp>
          <p:nvSpPr>
            <p:cNvPr id="8631" name="Google Shape;8631;p9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9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36" name="Shape 8636"/>
        <p:cNvGrpSpPr/>
        <p:nvPr/>
      </p:nvGrpSpPr>
      <p:grpSpPr>
        <a:xfrm>
          <a:off x="0" y="0"/>
          <a:ext cx="0" cy="0"/>
          <a:chOff x="0" y="0"/>
          <a:chExt cx="0" cy="0"/>
        </a:xfrm>
      </p:grpSpPr>
      <p:pic>
        <p:nvPicPr>
          <p:cNvPr id="8637" name="Google Shape;8637;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3"/>
          <p:cNvSpPr txBox="1"/>
          <p:nvPr>
            <p:ph type="title"/>
          </p:nvPr>
        </p:nvSpPr>
        <p:spPr>
          <a:xfrm>
            <a:off x="720000" y="445025"/>
            <a:ext cx="7710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he slide title goes here!</a:t>
            </a:r>
            <a:endParaRPr/>
          </a:p>
        </p:txBody>
      </p:sp>
      <p:sp>
        <p:nvSpPr>
          <p:cNvPr id="413" name="Google Shape;413;p43"/>
          <p:cNvSpPr txBox="1"/>
          <p:nvPr>
            <p:ph idx="1" type="subTitle"/>
          </p:nvPr>
        </p:nvSpPr>
        <p:spPr>
          <a:xfrm>
            <a:off x="4084000" y="1621950"/>
            <a:ext cx="4343400" cy="243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Do you know what helps you make your point clear? Lists like this one:</a:t>
            </a:r>
            <a:br>
              <a:rPr lang="en">
                <a:solidFill>
                  <a:schemeClr val="dk1"/>
                </a:solidFill>
              </a:rPr>
            </a:br>
            <a:endParaRPr>
              <a:solidFill>
                <a:schemeClr val="dk1"/>
              </a:solidFill>
            </a:endParaRPr>
          </a:p>
          <a:p>
            <a:pPr indent="-330200" lvl="0" marL="457200" rtl="0" algn="l">
              <a:spcBef>
                <a:spcPts val="0"/>
              </a:spcBef>
              <a:spcAft>
                <a:spcPts val="0"/>
              </a:spcAft>
              <a:buClr>
                <a:schemeClr val="dk1"/>
              </a:buClr>
              <a:buSzPts val="1600"/>
              <a:buChar char="●"/>
            </a:pPr>
            <a:r>
              <a:rPr lang="en">
                <a:solidFill>
                  <a:schemeClr val="dk1"/>
                </a:solidFill>
              </a:rPr>
              <a:t>They’re simple </a:t>
            </a:r>
            <a:endParaRPr>
              <a:solidFill>
                <a:schemeClr val="dk1"/>
              </a:solidFill>
            </a:endParaRPr>
          </a:p>
          <a:p>
            <a:pPr indent="-330200" lvl="0" marL="457200" rtl="0" algn="l">
              <a:spcBef>
                <a:spcPts val="0"/>
              </a:spcBef>
              <a:spcAft>
                <a:spcPts val="0"/>
              </a:spcAft>
              <a:buClr>
                <a:schemeClr val="dk1"/>
              </a:buClr>
              <a:buSzPts val="1600"/>
              <a:buChar char="●"/>
            </a:pPr>
            <a:r>
              <a:rPr lang="en">
                <a:solidFill>
                  <a:schemeClr val="dk1"/>
                </a:solidFill>
              </a:rPr>
              <a:t>You can organize your ideas clearly</a:t>
            </a:r>
            <a:endParaRPr>
              <a:solidFill>
                <a:schemeClr val="dk1"/>
              </a:solidFill>
            </a:endParaRPr>
          </a:p>
          <a:p>
            <a:pPr indent="-330200" lvl="0" marL="457200" rtl="0" algn="l">
              <a:spcBef>
                <a:spcPts val="0"/>
              </a:spcBef>
              <a:spcAft>
                <a:spcPts val="0"/>
              </a:spcAft>
              <a:buClr>
                <a:schemeClr val="dk1"/>
              </a:buClr>
              <a:buSzPts val="1600"/>
              <a:buChar char="●"/>
            </a:pPr>
            <a:r>
              <a:rPr lang="en">
                <a:solidFill>
                  <a:schemeClr val="dk1"/>
                </a:solidFill>
              </a:rPr>
              <a:t>You’ll never forget to buy milk!</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pic>
        <p:nvPicPr>
          <p:cNvPr id="414" name="Google Shape;414;p43"/>
          <p:cNvPicPr preferRelativeResize="0"/>
          <p:nvPr/>
        </p:nvPicPr>
        <p:blipFill rotWithShape="1">
          <a:blip r:embed="rId3">
            <a:alphaModFix/>
          </a:blip>
          <a:srcRect b="8867" l="2441" r="50250" t="27793"/>
          <a:stretch/>
        </p:blipFill>
        <p:spPr>
          <a:xfrm>
            <a:off x="716600" y="1692300"/>
            <a:ext cx="3049800" cy="2297100"/>
          </a:xfrm>
          <a:prstGeom prst="roundRect">
            <a:avLst>
              <a:gd fmla="val 17902" name="adj"/>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4"/>
          <p:cNvSpPr txBox="1"/>
          <p:nvPr>
            <p:ph idx="2" type="title"/>
          </p:nvPr>
        </p:nvSpPr>
        <p:spPr>
          <a:xfrm>
            <a:off x="765208" y="2672940"/>
            <a:ext cx="3757200" cy="39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a:t>
            </a:r>
            <a:endParaRPr/>
          </a:p>
        </p:txBody>
      </p:sp>
      <p:sp>
        <p:nvSpPr>
          <p:cNvPr id="420" name="Google Shape;420;p4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t>
            </a:r>
            <a:r>
              <a:rPr lang="en"/>
              <a:t>hat is </a:t>
            </a:r>
            <a:r>
              <a:rPr lang="en"/>
              <a:t>AR</a:t>
            </a:r>
            <a:r>
              <a:rPr lang="en"/>
              <a:t> and </a:t>
            </a:r>
            <a:r>
              <a:rPr lang="en"/>
              <a:t>VR</a:t>
            </a:r>
            <a:r>
              <a:rPr lang="en"/>
              <a:t>?</a:t>
            </a:r>
            <a:endParaRPr/>
          </a:p>
        </p:txBody>
      </p:sp>
      <p:sp>
        <p:nvSpPr>
          <p:cNvPr id="421" name="Google Shape;421;p44"/>
          <p:cNvSpPr txBox="1"/>
          <p:nvPr>
            <p:ph idx="3" type="title"/>
          </p:nvPr>
        </p:nvSpPr>
        <p:spPr>
          <a:xfrm>
            <a:off x="4621592" y="2672940"/>
            <a:ext cx="3757200" cy="39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VR</a:t>
            </a:r>
            <a:endParaRPr/>
          </a:p>
        </p:txBody>
      </p:sp>
      <p:sp>
        <p:nvSpPr>
          <p:cNvPr id="422" name="Google Shape;422;p44"/>
          <p:cNvSpPr txBox="1"/>
          <p:nvPr>
            <p:ph idx="1" type="subTitle"/>
          </p:nvPr>
        </p:nvSpPr>
        <p:spPr>
          <a:xfrm>
            <a:off x="4621592" y="3070490"/>
            <a:ext cx="37572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423" name="Google Shape;423;p44"/>
          <p:cNvSpPr txBox="1"/>
          <p:nvPr>
            <p:ph idx="4" type="subTitle"/>
          </p:nvPr>
        </p:nvSpPr>
        <p:spPr>
          <a:xfrm>
            <a:off x="765208" y="3070490"/>
            <a:ext cx="3757200" cy="79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424" name="Google Shape;424;p44"/>
          <p:cNvSpPr/>
          <p:nvPr/>
        </p:nvSpPr>
        <p:spPr>
          <a:xfrm>
            <a:off x="2139658" y="1528079"/>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
          <p:cNvSpPr/>
          <p:nvPr/>
        </p:nvSpPr>
        <p:spPr>
          <a:xfrm>
            <a:off x="5996042" y="1528079"/>
            <a:ext cx="1008300" cy="1005900"/>
          </a:xfrm>
          <a:prstGeom prst="diamond">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44"/>
          <p:cNvGrpSpPr/>
          <p:nvPr/>
        </p:nvGrpSpPr>
        <p:grpSpPr>
          <a:xfrm>
            <a:off x="6323848" y="1854633"/>
            <a:ext cx="352690" cy="352793"/>
            <a:chOff x="4805686" y="3650900"/>
            <a:chExt cx="352690" cy="352793"/>
          </a:xfrm>
        </p:grpSpPr>
        <p:sp>
          <p:nvSpPr>
            <p:cNvPr id="427" name="Google Shape;427;p44"/>
            <p:cNvSpPr/>
            <p:nvPr/>
          </p:nvSpPr>
          <p:spPr>
            <a:xfrm>
              <a:off x="4805686" y="3650900"/>
              <a:ext cx="352690" cy="75679"/>
            </a:xfrm>
            <a:custGeom>
              <a:rect b="b" l="l" r="r" t="t"/>
              <a:pathLst>
                <a:path extrusionOk="0" h="2941" w="13706">
                  <a:moveTo>
                    <a:pt x="1716" y="1281"/>
                  </a:moveTo>
                  <a:cubicBezTo>
                    <a:pt x="1955" y="1281"/>
                    <a:pt x="2146" y="1473"/>
                    <a:pt x="2146" y="1707"/>
                  </a:cubicBezTo>
                  <a:cubicBezTo>
                    <a:pt x="2146" y="1945"/>
                    <a:pt x="1955" y="2137"/>
                    <a:pt x="1716" y="2137"/>
                  </a:cubicBezTo>
                  <a:cubicBezTo>
                    <a:pt x="1478" y="2137"/>
                    <a:pt x="1286" y="1945"/>
                    <a:pt x="1286" y="1707"/>
                  </a:cubicBezTo>
                  <a:cubicBezTo>
                    <a:pt x="1286" y="1473"/>
                    <a:pt x="1478" y="1281"/>
                    <a:pt x="1716" y="1281"/>
                  </a:cubicBezTo>
                  <a:close/>
                  <a:moveTo>
                    <a:pt x="3460" y="1281"/>
                  </a:moveTo>
                  <a:cubicBezTo>
                    <a:pt x="3698" y="1281"/>
                    <a:pt x="3890" y="1473"/>
                    <a:pt x="3890" y="1707"/>
                  </a:cubicBezTo>
                  <a:cubicBezTo>
                    <a:pt x="3890" y="1945"/>
                    <a:pt x="3698" y="2137"/>
                    <a:pt x="3460" y="2137"/>
                  </a:cubicBezTo>
                  <a:cubicBezTo>
                    <a:pt x="3226" y="2137"/>
                    <a:pt x="3034" y="1945"/>
                    <a:pt x="3034" y="1707"/>
                  </a:cubicBezTo>
                  <a:cubicBezTo>
                    <a:pt x="3034" y="1473"/>
                    <a:pt x="3226" y="1281"/>
                    <a:pt x="3460" y="1281"/>
                  </a:cubicBezTo>
                  <a:close/>
                  <a:moveTo>
                    <a:pt x="5287" y="1281"/>
                  </a:moveTo>
                  <a:cubicBezTo>
                    <a:pt x="5526" y="1281"/>
                    <a:pt x="5717" y="1473"/>
                    <a:pt x="5717" y="1707"/>
                  </a:cubicBezTo>
                  <a:cubicBezTo>
                    <a:pt x="5717" y="1945"/>
                    <a:pt x="5526" y="2137"/>
                    <a:pt x="5287" y="2137"/>
                  </a:cubicBezTo>
                  <a:cubicBezTo>
                    <a:pt x="5049" y="2137"/>
                    <a:pt x="4857" y="1945"/>
                    <a:pt x="4857" y="1707"/>
                  </a:cubicBezTo>
                  <a:cubicBezTo>
                    <a:pt x="4857" y="1473"/>
                    <a:pt x="5049" y="1281"/>
                    <a:pt x="5287" y="1281"/>
                  </a:cubicBezTo>
                  <a:close/>
                  <a:moveTo>
                    <a:pt x="987" y="1"/>
                  </a:moveTo>
                  <a:cubicBezTo>
                    <a:pt x="445" y="1"/>
                    <a:pt x="1" y="445"/>
                    <a:pt x="1" y="992"/>
                  </a:cubicBezTo>
                  <a:lnTo>
                    <a:pt x="1" y="2941"/>
                  </a:lnTo>
                  <a:lnTo>
                    <a:pt x="13705" y="2941"/>
                  </a:lnTo>
                  <a:lnTo>
                    <a:pt x="13705" y="992"/>
                  </a:lnTo>
                  <a:cubicBezTo>
                    <a:pt x="13705" y="445"/>
                    <a:pt x="13261" y="1"/>
                    <a:pt x="127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28" name="Google Shape;428;p44"/>
            <p:cNvSpPr/>
            <p:nvPr/>
          </p:nvSpPr>
          <p:spPr>
            <a:xfrm>
              <a:off x="4929099" y="3800637"/>
              <a:ext cx="106121" cy="49098"/>
            </a:xfrm>
            <a:custGeom>
              <a:rect b="b" l="l" r="r" t="t"/>
              <a:pathLst>
                <a:path extrusionOk="0" h="1908" w="4124">
                  <a:moveTo>
                    <a:pt x="2057" y="1"/>
                  </a:moveTo>
                  <a:lnTo>
                    <a:pt x="1" y="898"/>
                  </a:lnTo>
                  <a:lnTo>
                    <a:pt x="2066" y="1908"/>
                  </a:lnTo>
                  <a:lnTo>
                    <a:pt x="4123" y="936"/>
                  </a:lnTo>
                  <a:lnTo>
                    <a:pt x="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29" name="Google Shape;429;p44"/>
            <p:cNvSpPr/>
            <p:nvPr/>
          </p:nvSpPr>
          <p:spPr>
            <a:xfrm>
              <a:off x="4914174" y="3840446"/>
              <a:ext cx="57178" cy="88571"/>
            </a:xfrm>
            <a:custGeom>
              <a:rect b="b" l="l" r="r" t="t"/>
              <a:pathLst>
                <a:path extrusionOk="0" h="3442" w="2222">
                  <a:moveTo>
                    <a:pt x="1" y="1"/>
                  </a:moveTo>
                  <a:lnTo>
                    <a:pt x="1" y="2455"/>
                  </a:lnTo>
                  <a:lnTo>
                    <a:pt x="2221" y="3441"/>
                  </a:lnTo>
                  <a:lnTo>
                    <a:pt x="2221" y="109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0" name="Google Shape;430;p44"/>
            <p:cNvSpPr/>
            <p:nvPr/>
          </p:nvSpPr>
          <p:spPr>
            <a:xfrm>
              <a:off x="4992967" y="3841552"/>
              <a:ext cx="57152" cy="87465"/>
            </a:xfrm>
            <a:custGeom>
              <a:rect b="b" l="l" r="r" t="t"/>
              <a:pathLst>
                <a:path extrusionOk="0" h="3399" w="2221">
                  <a:moveTo>
                    <a:pt x="2221" y="0"/>
                  </a:moveTo>
                  <a:lnTo>
                    <a:pt x="0" y="1052"/>
                  </a:lnTo>
                  <a:lnTo>
                    <a:pt x="0" y="3398"/>
                  </a:lnTo>
                  <a:lnTo>
                    <a:pt x="2221" y="2412"/>
                  </a:lnTo>
                  <a:lnTo>
                    <a:pt x="22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1" name="Google Shape;431;p44"/>
            <p:cNvSpPr/>
            <p:nvPr/>
          </p:nvSpPr>
          <p:spPr>
            <a:xfrm>
              <a:off x="4805686" y="3748452"/>
              <a:ext cx="352690" cy="255241"/>
            </a:xfrm>
            <a:custGeom>
              <a:rect b="b" l="l" r="r" t="t"/>
              <a:pathLst>
                <a:path extrusionOk="0" h="9919" w="13706">
                  <a:moveTo>
                    <a:pt x="6860" y="1148"/>
                  </a:moveTo>
                  <a:cubicBezTo>
                    <a:pt x="6919" y="1148"/>
                    <a:pt x="6977" y="1160"/>
                    <a:pt x="7031" y="1183"/>
                  </a:cubicBezTo>
                  <a:lnTo>
                    <a:pt x="10092" y="2571"/>
                  </a:lnTo>
                  <a:cubicBezTo>
                    <a:pt x="10223" y="2632"/>
                    <a:pt x="10340" y="2772"/>
                    <a:pt x="10340" y="2954"/>
                  </a:cubicBezTo>
                  <a:lnTo>
                    <a:pt x="10340" y="6301"/>
                  </a:lnTo>
                  <a:cubicBezTo>
                    <a:pt x="10340" y="6469"/>
                    <a:pt x="10242" y="6619"/>
                    <a:pt x="10092" y="6684"/>
                  </a:cubicBezTo>
                  <a:lnTo>
                    <a:pt x="7026" y="8044"/>
                  </a:lnTo>
                  <a:cubicBezTo>
                    <a:pt x="7025" y="8044"/>
                    <a:pt x="7024" y="8044"/>
                    <a:pt x="7023" y="8044"/>
                  </a:cubicBezTo>
                  <a:cubicBezTo>
                    <a:pt x="6994" y="8044"/>
                    <a:pt x="6983" y="8083"/>
                    <a:pt x="6892" y="8083"/>
                  </a:cubicBezTo>
                  <a:cubicBezTo>
                    <a:pt x="6847" y="8083"/>
                    <a:pt x="6782" y="8073"/>
                    <a:pt x="6685" y="8044"/>
                  </a:cubicBezTo>
                  <a:lnTo>
                    <a:pt x="3628" y="6684"/>
                  </a:lnTo>
                  <a:cubicBezTo>
                    <a:pt x="3474" y="6619"/>
                    <a:pt x="3380" y="6469"/>
                    <a:pt x="3380" y="6301"/>
                  </a:cubicBezTo>
                  <a:lnTo>
                    <a:pt x="3380" y="2903"/>
                  </a:lnTo>
                  <a:cubicBezTo>
                    <a:pt x="3380" y="2758"/>
                    <a:pt x="3464" y="2590"/>
                    <a:pt x="3628" y="2515"/>
                  </a:cubicBezTo>
                  <a:lnTo>
                    <a:pt x="6690" y="1183"/>
                  </a:lnTo>
                  <a:cubicBezTo>
                    <a:pt x="6743" y="1160"/>
                    <a:pt x="6802" y="1148"/>
                    <a:pt x="6860" y="1148"/>
                  </a:cubicBezTo>
                  <a:close/>
                  <a:moveTo>
                    <a:pt x="1" y="0"/>
                  </a:moveTo>
                  <a:lnTo>
                    <a:pt x="1" y="8928"/>
                  </a:lnTo>
                  <a:cubicBezTo>
                    <a:pt x="1" y="9475"/>
                    <a:pt x="445" y="9919"/>
                    <a:pt x="987" y="9919"/>
                  </a:cubicBezTo>
                  <a:lnTo>
                    <a:pt x="12719" y="9919"/>
                  </a:lnTo>
                  <a:cubicBezTo>
                    <a:pt x="13261" y="9919"/>
                    <a:pt x="13705" y="9475"/>
                    <a:pt x="13705" y="8928"/>
                  </a:cubicBezTo>
                  <a:lnTo>
                    <a:pt x="13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32" name="Google Shape;432;p44"/>
          <p:cNvGrpSpPr/>
          <p:nvPr/>
        </p:nvGrpSpPr>
        <p:grpSpPr>
          <a:xfrm>
            <a:off x="2467476" y="1894866"/>
            <a:ext cx="352664" cy="272327"/>
            <a:chOff x="2451059" y="2495665"/>
            <a:chExt cx="352664" cy="272327"/>
          </a:xfrm>
        </p:grpSpPr>
        <p:sp>
          <p:nvSpPr>
            <p:cNvPr id="433" name="Google Shape;433;p44"/>
            <p:cNvSpPr/>
            <p:nvPr/>
          </p:nvSpPr>
          <p:spPr>
            <a:xfrm>
              <a:off x="2451188" y="2549549"/>
              <a:ext cx="352175" cy="165048"/>
            </a:xfrm>
            <a:custGeom>
              <a:rect b="b" l="l" r="r" t="t"/>
              <a:pathLst>
                <a:path extrusionOk="0" h="6414" w="13686">
                  <a:moveTo>
                    <a:pt x="6838" y="3193"/>
                  </a:moveTo>
                  <a:cubicBezTo>
                    <a:pt x="7063" y="3193"/>
                    <a:pt x="7240" y="3375"/>
                    <a:pt x="7240" y="3595"/>
                  </a:cubicBezTo>
                  <a:cubicBezTo>
                    <a:pt x="7240" y="3819"/>
                    <a:pt x="7063" y="3997"/>
                    <a:pt x="6838" y="3997"/>
                  </a:cubicBezTo>
                  <a:cubicBezTo>
                    <a:pt x="6619" y="3997"/>
                    <a:pt x="6436" y="3819"/>
                    <a:pt x="6436" y="3595"/>
                  </a:cubicBezTo>
                  <a:cubicBezTo>
                    <a:pt x="6436" y="3375"/>
                    <a:pt x="6619" y="3193"/>
                    <a:pt x="6838" y="3193"/>
                  </a:cubicBezTo>
                  <a:close/>
                  <a:moveTo>
                    <a:pt x="3637" y="1244"/>
                  </a:moveTo>
                  <a:cubicBezTo>
                    <a:pt x="4721" y="1244"/>
                    <a:pt x="5604" y="2127"/>
                    <a:pt x="5604" y="3211"/>
                  </a:cubicBezTo>
                  <a:cubicBezTo>
                    <a:pt x="5604" y="4296"/>
                    <a:pt x="4721" y="5179"/>
                    <a:pt x="3637" y="5179"/>
                  </a:cubicBezTo>
                  <a:cubicBezTo>
                    <a:pt x="2552" y="5179"/>
                    <a:pt x="1669" y="4296"/>
                    <a:pt x="1669" y="3211"/>
                  </a:cubicBezTo>
                  <a:cubicBezTo>
                    <a:pt x="1669" y="2127"/>
                    <a:pt x="2552" y="1244"/>
                    <a:pt x="3637" y="1244"/>
                  </a:cubicBezTo>
                  <a:close/>
                  <a:moveTo>
                    <a:pt x="10082" y="1244"/>
                  </a:moveTo>
                  <a:cubicBezTo>
                    <a:pt x="11166" y="1244"/>
                    <a:pt x="12045" y="2127"/>
                    <a:pt x="12045" y="3211"/>
                  </a:cubicBezTo>
                  <a:cubicBezTo>
                    <a:pt x="12045" y="4296"/>
                    <a:pt x="11166" y="5179"/>
                    <a:pt x="10082" y="5179"/>
                  </a:cubicBezTo>
                  <a:cubicBezTo>
                    <a:pt x="8993" y="5179"/>
                    <a:pt x="8114" y="4296"/>
                    <a:pt x="8114" y="3211"/>
                  </a:cubicBezTo>
                  <a:cubicBezTo>
                    <a:pt x="8114" y="2127"/>
                    <a:pt x="8993" y="1244"/>
                    <a:pt x="10082" y="1244"/>
                  </a:cubicBezTo>
                  <a:close/>
                  <a:moveTo>
                    <a:pt x="860" y="0"/>
                  </a:moveTo>
                  <a:cubicBezTo>
                    <a:pt x="383" y="0"/>
                    <a:pt x="0" y="388"/>
                    <a:pt x="0" y="865"/>
                  </a:cubicBezTo>
                  <a:lnTo>
                    <a:pt x="0" y="5548"/>
                  </a:lnTo>
                  <a:cubicBezTo>
                    <a:pt x="0" y="6025"/>
                    <a:pt x="383" y="6413"/>
                    <a:pt x="860" y="6413"/>
                  </a:cubicBezTo>
                  <a:lnTo>
                    <a:pt x="5838" y="6413"/>
                  </a:lnTo>
                  <a:cubicBezTo>
                    <a:pt x="5899" y="6413"/>
                    <a:pt x="5950" y="6362"/>
                    <a:pt x="5950" y="6301"/>
                  </a:cubicBezTo>
                  <a:cubicBezTo>
                    <a:pt x="5950" y="5806"/>
                    <a:pt x="6347" y="5408"/>
                    <a:pt x="6843" y="5408"/>
                  </a:cubicBezTo>
                  <a:cubicBezTo>
                    <a:pt x="7334" y="5408"/>
                    <a:pt x="7731" y="5806"/>
                    <a:pt x="7731" y="6301"/>
                  </a:cubicBezTo>
                  <a:cubicBezTo>
                    <a:pt x="7731" y="6362"/>
                    <a:pt x="7782" y="6413"/>
                    <a:pt x="7843" y="6413"/>
                  </a:cubicBezTo>
                  <a:lnTo>
                    <a:pt x="12826" y="6413"/>
                  </a:lnTo>
                  <a:cubicBezTo>
                    <a:pt x="13303" y="6413"/>
                    <a:pt x="13686" y="6025"/>
                    <a:pt x="13686" y="5548"/>
                  </a:cubicBezTo>
                  <a:lnTo>
                    <a:pt x="13686" y="865"/>
                  </a:lnTo>
                  <a:cubicBezTo>
                    <a:pt x="13686" y="388"/>
                    <a:pt x="13303" y="0"/>
                    <a:pt x="12826" y="0"/>
                  </a:cubicBezTo>
                  <a:lnTo>
                    <a:pt x="7240" y="0"/>
                  </a:lnTo>
                  <a:lnTo>
                    <a:pt x="7240" y="2235"/>
                  </a:lnTo>
                  <a:cubicBezTo>
                    <a:pt x="7240" y="2454"/>
                    <a:pt x="7063" y="2636"/>
                    <a:pt x="6843" y="2636"/>
                  </a:cubicBezTo>
                  <a:cubicBezTo>
                    <a:pt x="6619" y="2636"/>
                    <a:pt x="6441" y="2454"/>
                    <a:pt x="6441" y="2235"/>
                  </a:cubicBezTo>
                  <a:lnTo>
                    <a:pt x="6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4" name="Google Shape;434;p44"/>
            <p:cNvSpPr/>
            <p:nvPr/>
          </p:nvSpPr>
          <p:spPr>
            <a:xfrm>
              <a:off x="2680670" y="2602223"/>
              <a:ext cx="59905" cy="59931"/>
            </a:xfrm>
            <a:custGeom>
              <a:rect b="b" l="l" r="r" t="t"/>
              <a:pathLst>
                <a:path extrusionOk="0" h="2329" w="2328">
                  <a:moveTo>
                    <a:pt x="1164" y="1"/>
                  </a:moveTo>
                  <a:cubicBezTo>
                    <a:pt x="519" y="1"/>
                    <a:pt x="0" y="524"/>
                    <a:pt x="0" y="1164"/>
                  </a:cubicBezTo>
                  <a:cubicBezTo>
                    <a:pt x="0" y="1809"/>
                    <a:pt x="519" y="2328"/>
                    <a:pt x="1164" y="2328"/>
                  </a:cubicBezTo>
                  <a:cubicBezTo>
                    <a:pt x="1804" y="2328"/>
                    <a:pt x="2328" y="1805"/>
                    <a:pt x="2328" y="1164"/>
                  </a:cubicBezTo>
                  <a:cubicBezTo>
                    <a:pt x="2328" y="524"/>
                    <a:pt x="1804"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5" name="Google Shape;435;p44"/>
            <p:cNvSpPr/>
            <p:nvPr/>
          </p:nvSpPr>
          <p:spPr>
            <a:xfrm>
              <a:off x="2514799" y="2602223"/>
              <a:ext cx="59931" cy="59931"/>
            </a:xfrm>
            <a:custGeom>
              <a:rect b="b" l="l" r="r" t="t"/>
              <a:pathLst>
                <a:path extrusionOk="0" h="2329" w="2329">
                  <a:moveTo>
                    <a:pt x="1165" y="1"/>
                  </a:moveTo>
                  <a:cubicBezTo>
                    <a:pt x="524" y="1"/>
                    <a:pt x="1" y="524"/>
                    <a:pt x="1" y="1164"/>
                  </a:cubicBezTo>
                  <a:cubicBezTo>
                    <a:pt x="1" y="1809"/>
                    <a:pt x="524" y="2328"/>
                    <a:pt x="1165" y="2328"/>
                  </a:cubicBezTo>
                  <a:cubicBezTo>
                    <a:pt x="1810" y="2328"/>
                    <a:pt x="2328" y="1809"/>
                    <a:pt x="2328" y="1164"/>
                  </a:cubicBezTo>
                  <a:cubicBezTo>
                    <a:pt x="2328" y="524"/>
                    <a:pt x="1810"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6" name="Google Shape;436;p44"/>
            <p:cNvSpPr/>
            <p:nvPr/>
          </p:nvSpPr>
          <p:spPr>
            <a:xfrm>
              <a:off x="2477281" y="2495665"/>
              <a:ext cx="300581" cy="33221"/>
            </a:xfrm>
            <a:custGeom>
              <a:rect b="b" l="l" r="r" t="t"/>
              <a:pathLst>
                <a:path extrusionOk="0" h="1291" w="11681">
                  <a:moveTo>
                    <a:pt x="1889" y="0"/>
                  </a:moveTo>
                  <a:cubicBezTo>
                    <a:pt x="1029" y="0"/>
                    <a:pt x="295" y="533"/>
                    <a:pt x="0" y="1290"/>
                  </a:cubicBezTo>
                  <a:lnTo>
                    <a:pt x="11681" y="1290"/>
                  </a:lnTo>
                  <a:cubicBezTo>
                    <a:pt x="11386" y="533"/>
                    <a:pt x="10653" y="0"/>
                    <a:pt x="9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7" name="Google Shape;437;p44"/>
            <p:cNvSpPr/>
            <p:nvPr/>
          </p:nvSpPr>
          <p:spPr>
            <a:xfrm>
              <a:off x="2639781" y="2728750"/>
              <a:ext cx="163942" cy="39242"/>
            </a:xfrm>
            <a:custGeom>
              <a:rect b="b" l="l" r="r" t="t"/>
              <a:pathLst>
                <a:path extrusionOk="0" h="1525" w="6371">
                  <a:moveTo>
                    <a:pt x="6371" y="1"/>
                  </a:moveTo>
                  <a:cubicBezTo>
                    <a:pt x="6118" y="160"/>
                    <a:pt x="5819" y="248"/>
                    <a:pt x="5497" y="248"/>
                  </a:cubicBezTo>
                  <a:lnTo>
                    <a:pt x="514" y="248"/>
                  </a:lnTo>
                  <a:cubicBezTo>
                    <a:pt x="323" y="248"/>
                    <a:pt x="145" y="192"/>
                    <a:pt x="0" y="89"/>
                  </a:cubicBezTo>
                  <a:lnTo>
                    <a:pt x="0" y="1010"/>
                  </a:lnTo>
                  <a:cubicBezTo>
                    <a:pt x="0" y="1291"/>
                    <a:pt x="229" y="1524"/>
                    <a:pt x="514" y="1524"/>
                  </a:cubicBezTo>
                  <a:lnTo>
                    <a:pt x="5109" y="1524"/>
                  </a:lnTo>
                  <a:cubicBezTo>
                    <a:pt x="5805" y="1524"/>
                    <a:pt x="6371" y="954"/>
                    <a:pt x="6371" y="258"/>
                  </a:cubicBezTo>
                  <a:lnTo>
                    <a:pt x="6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38" name="Google Shape;438;p44"/>
            <p:cNvSpPr/>
            <p:nvPr/>
          </p:nvSpPr>
          <p:spPr>
            <a:xfrm>
              <a:off x="2451059" y="2728879"/>
              <a:ext cx="163607" cy="39113"/>
            </a:xfrm>
            <a:custGeom>
              <a:rect b="b" l="l" r="r" t="t"/>
              <a:pathLst>
                <a:path extrusionOk="0" h="1520" w="6358">
                  <a:moveTo>
                    <a:pt x="0" y="0"/>
                  </a:moveTo>
                  <a:lnTo>
                    <a:pt x="0" y="253"/>
                  </a:lnTo>
                  <a:cubicBezTo>
                    <a:pt x="0" y="954"/>
                    <a:pt x="566" y="1519"/>
                    <a:pt x="1262" y="1519"/>
                  </a:cubicBezTo>
                  <a:lnTo>
                    <a:pt x="5843" y="1519"/>
                  </a:lnTo>
                  <a:cubicBezTo>
                    <a:pt x="6128" y="1519"/>
                    <a:pt x="6357" y="1290"/>
                    <a:pt x="6357" y="1005"/>
                  </a:cubicBezTo>
                  <a:lnTo>
                    <a:pt x="6357" y="89"/>
                  </a:lnTo>
                  <a:cubicBezTo>
                    <a:pt x="6212" y="187"/>
                    <a:pt x="6035" y="248"/>
                    <a:pt x="5843" y="248"/>
                  </a:cubicBezTo>
                  <a:lnTo>
                    <a:pt x="5843" y="243"/>
                  </a:lnTo>
                  <a:lnTo>
                    <a:pt x="865" y="243"/>
                  </a:lnTo>
                  <a:cubicBezTo>
                    <a:pt x="547" y="243"/>
                    <a:pt x="253" y="15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5"/>
          <p:cNvSpPr txBox="1"/>
          <p:nvPr>
            <p:ph type="title"/>
          </p:nvPr>
        </p:nvSpPr>
        <p:spPr>
          <a:xfrm>
            <a:off x="1072877" y="2323762"/>
            <a:ext cx="30552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Trends</a:t>
            </a:r>
            <a:endParaRPr/>
          </a:p>
        </p:txBody>
      </p:sp>
      <p:sp>
        <p:nvSpPr>
          <p:cNvPr id="444" name="Google Shape;444;p45"/>
          <p:cNvSpPr txBox="1"/>
          <p:nvPr>
            <p:ph idx="1" type="subTitle"/>
          </p:nvPr>
        </p:nvSpPr>
        <p:spPr>
          <a:xfrm>
            <a:off x="1072875" y="3192489"/>
            <a:ext cx="3055200" cy="7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a:p>
            <a:pPr indent="0" lvl="0" marL="0" rtl="0" algn="l">
              <a:spcBef>
                <a:spcPts val="0"/>
              </a:spcBef>
              <a:spcAft>
                <a:spcPts val="0"/>
              </a:spcAft>
              <a:buNone/>
            </a:pPr>
            <a:r>
              <a:t/>
            </a:r>
            <a:endParaRPr/>
          </a:p>
        </p:txBody>
      </p:sp>
      <p:sp>
        <p:nvSpPr>
          <p:cNvPr id="445" name="Google Shape;445;p45"/>
          <p:cNvSpPr txBox="1"/>
          <p:nvPr>
            <p:ph idx="2" type="title"/>
          </p:nvPr>
        </p:nvSpPr>
        <p:spPr>
          <a:xfrm>
            <a:off x="1072875" y="1233111"/>
            <a:ext cx="2370600" cy="109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pic>
        <p:nvPicPr>
          <p:cNvPr id="446" name="Google Shape;446;p45"/>
          <p:cNvPicPr preferRelativeResize="0"/>
          <p:nvPr/>
        </p:nvPicPr>
        <p:blipFill>
          <a:blip r:embed="rId3">
            <a:alphaModFix/>
          </a:blip>
          <a:stretch>
            <a:fillRect/>
          </a:stretch>
        </p:blipFill>
        <p:spPr>
          <a:xfrm>
            <a:off x="4576567" y="1431188"/>
            <a:ext cx="3349819" cy="2076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t>
            </a:r>
            <a:r>
              <a:rPr lang="en"/>
              <a:t>rend in augmented reality</a:t>
            </a:r>
            <a:endParaRPr/>
          </a:p>
        </p:txBody>
      </p:sp>
      <p:sp>
        <p:nvSpPr>
          <p:cNvPr id="452" name="Google Shape;452;p46"/>
          <p:cNvSpPr txBox="1"/>
          <p:nvPr>
            <p:ph idx="2" type="title"/>
          </p:nvPr>
        </p:nvSpPr>
        <p:spPr>
          <a:xfrm>
            <a:off x="719999" y="1278825"/>
            <a:ext cx="4344000" cy="34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
            </a:r>
            <a:r>
              <a:rPr lang="en"/>
              <a:t>rototyped</a:t>
            </a:r>
            <a:endParaRPr/>
          </a:p>
        </p:txBody>
      </p:sp>
      <p:sp>
        <p:nvSpPr>
          <p:cNvPr id="453" name="Google Shape;453;p46"/>
          <p:cNvSpPr txBox="1"/>
          <p:nvPr>
            <p:ph idx="1" type="subTitle"/>
          </p:nvPr>
        </p:nvSpPr>
        <p:spPr>
          <a:xfrm>
            <a:off x="719999" y="1632150"/>
            <a:ext cx="4344000" cy="6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smallest one in the Solar System</a:t>
            </a:r>
            <a:endParaRPr/>
          </a:p>
        </p:txBody>
      </p:sp>
      <p:sp>
        <p:nvSpPr>
          <p:cNvPr id="454" name="Google Shape;454;p46"/>
          <p:cNvSpPr txBox="1"/>
          <p:nvPr>
            <p:ph idx="3" type="title"/>
          </p:nvPr>
        </p:nvSpPr>
        <p:spPr>
          <a:xfrm>
            <a:off x="719999" y="2390625"/>
            <a:ext cx="4344000" cy="34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t>
            </a:r>
            <a:r>
              <a:rPr lang="en"/>
              <a:t>emote support</a:t>
            </a:r>
            <a:endParaRPr/>
          </a:p>
        </p:txBody>
      </p:sp>
      <p:sp>
        <p:nvSpPr>
          <p:cNvPr id="455" name="Google Shape;455;p46"/>
          <p:cNvSpPr txBox="1"/>
          <p:nvPr>
            <p:ph idx="4" type="subTitle"/>
          </p:nvPr>
        </p:nvSpPr>
        <p:spPr>
          <a:xfrm>
            <a:off x="719999" y="2743900"/>
            <a:ext cx="4344000" cy="6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456" name="Google Shape;456;p46"/>
          <p:cNvSpPr txBox="1"/>
          <p:nvPr>
            <p:ph idx="5" type="title"/>
          </p:nvPr>
        </p:nvSpPr>
        <p:spPr>
          <a:xfrm>
            <a:off x="719999" y="3502425"/>
            <a:ext cx="4344000" cy="34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
            </a:r>
            <a:r>
              <a:rPr lang="en"/>
              <a:t>esign</a:t>
            </a:r>
            <a:endParaRPr/>
          </a:p>
        </p:txBody>
      </p:sp>
      <p:sp>
        <p:nvSpPr>
          <p:cNvPr id="457" name="Google Shape;457;p46"/>
          <p:cNvSpPr txBox="1"/>
          <p:nvPr>
            <p:ph idx="6" type="subTitle"/>
          </p:nvPr>
        </p:nvSpPr>
        <p:spPr>
          <a:xfrm>
            <a:off x="719999" y="3855700"/>
            <a:ext cx="4344000" cy="6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pic>
        <p:nvPicPr>
          <p:cNvPr id="458" name="Google Shape;458;p46"/>
          <p:cNvPicPr preferRelativeResize="0"/>
          <p:nvPr/>
        </p:nvPicPr>
        <p:blipFill rotWithShape="1">
          <a:blip r:embed="rId3">
            <a:alphaModFix/>
          </a:blip>
          <a:srcRect b="0" l="42426" r="0" t="0"/>
          <a:stretch/>
        </p:blipFill>
        <p:spPr>
          <a:xfrm>
            <a:off x="5377600" y="1353900"/>
            <a:ext cx="3049800" cy="2979900"/>
          </a:xfrm>
          <a:prstGeom prst="roundRect">
            <a:avLst>
              <a:gd fmla="val 17902" name="adj"/>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keting Trends: AR and VR by Slidesgo">
  <a:themeElements>
    <a:clrScheme name="Simple Light">
      <a:dk1>
        <a:srgbClr val="434343"/>
      </a:dk1>
      <a:lt1>
        <a:srgbClr val="FFFFFF"/>
      </a:lt1>
      <a:dk2>
        <a:srgbClr val="B7B7B7"/>
      </a:dk2>
      <a:lt2>
        <a:srgbClr val="CCCCCC"/>
      </a:lt2>
      <a:accent1>
        <a:srgbClr val="B7B7B7"/>
      </a:accent1>
      <a:accent2>
        <a:srgbClr val="666666"/>
      </a:accent2>
      <a:accent3>
        <a:srgbClr val="EFEFE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